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5"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Arvo" panose="020B0604020202020204" charset="0"/>
      <p:regular r:id="rId18"/>
      <p:bold r:id="rId19"/>
      <p:italic r:id="rId20"/>
      <p:boldItalic r:id="rId21"/>
    </p:embeddedFont>
    <p:embeddedFont>
      <p:font typeface="Barlow Condensed" panose="020B0604020202020204" charset="0"/>
      <p:regular r:id="rId22"/>
      <p:bold r:id="rId23"/>
      <p:italic r:id="rId24"/>
      <p:boldItalic r:id="rId25"/>
    </p:embeddedFont>
    <p:embeddedFont>
      <p:font typeface="Barlow Condensed Medium" panose="020B0604020202020204" charset="0"/>
      <p:regular r:id="rId26"/>
      <p:bold r:id="rId27"/>
      <p:italic r:id="rId28"/>
      <p:boldItalic r:id="rId29"/>
    </p:embeddedFont>
    <p:embeddedFont>
      <p:font typeface="Barlow Condensed SemiBold" panose="020B0604020202020204" charset="0"/>
      <p:regular r:id="rId30"/>
      <p:bold r:id="rId31"/>
      <p:italic r:id="rId32"/>
      <p:boldItalic r:id="rId33"/>
    </p:embeddedFont>
    <p:embeddedFont>
      <p:font typeface="Fira Sans Extra Condensed Medium"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guide pos="2880"/>
        <p:guide orient="horz" pos="16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b27d545089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b27d545089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b7c08743bc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b7c08743b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b7c08743b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b7c08743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b3fb257514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b3fb25751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b27d545089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b27d545089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b27d545089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b27d545089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55e1ed11e4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55e1ed11e4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b3fb25751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b3fb25751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b3fb257514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b3fb25751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b27d545089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b27d545089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55e1ed11e4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55e1ed11e4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b27d545089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b27d545089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b3fb257514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b3fb25751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55d2cabac8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55d2cabac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type="title">
  <p:cSld name="TITLE">
    <p:bg>
      <p:bgPr>
        <a:solidFill>
          <a:srgbClr val="E9E6E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795512" y="1245627"/>
            <a:ext cx="55530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6000"/>
              <a:buFont typeface="Barlow Condensed Medium"/>
              <a:buNone/>
              <a:defRPr sz="6000">
                <a:latin typeface="Barlow Condensed Medium"/>
                <a:ea typeface="Barlow Condensed Medium"/>
                <a:cs typeface="Barlow Condensed Medium"/>
                <a:sym typeface="Barlow Condensed Medium"/>
              </a:defRPr>
            </a:lvl1pPr>
            <a:lvl2pPr lvl="1" algn="r">
              <a:spcBef>
                <a:spcPts val="0"/>
              </a:spcBef>
              <a:spcAft>
                <a:spcPts val="0"/>
              </a:spcAft>
              <a:buClr>
                <a:srgbClr val="0B139E"/>
              </a:buClr>
              <a:buSzPts val="5200"/>
              <a:buNone/>
              <a:defRPr sz="5200">
                <a:solidFill>
                  <a:srgbClr val="0B139E"/>
                </a:solidFill>
              </a:defRPr>
            </a:lvl2pPr>
            <a:lvl3pPr lvl="2" algn="r">
              <a:spcBef>
                <a:spcPts val="0"/>
              </a:spcBef>
              <a:spcAft>
                <a:spcPts val="0"/>
              </a:spcAft>
              <a:buClr>
                <a:srgbClr val="0B139E"/>
              </a:buClr>
              <a:buSzPts val="5200"/>
              <a:buNone/>
              <a:defRPr sz="5200">
                <a:solidFill>
                  <a:srgbClr val="0B139E"/>
                </a:solidFill>
              </a:defRPr>
            </a:lvl3pPr>
            <a:lvl4pPr lvl="3" algn="r">
              <a:spcBef>
                <a:spcPts val="0"/>
              </a:spcBef>
              <a:spcAft>
                <a:spcPts val="0"/>
              </a:spcAft>
              <a:buClr>
                <a:srgbClr val="0B139E"/>
              </a:buClr>
              <a:buSzPts val="5200"/>
              <a:buNone/>
              <a:defRPr sz="5200">
                <a:solidFill>
                  <a:srgbClr val="0B139E"/>
                </a:solidFill>
              </a:defRPr>
            </a:lvl4pPr>
            <a:lvl5pPr lvl="4" algn="r">
              <a:spcBef>
                <a:spcPts val="0"/>
              </a:spcBef>
              <a:spcAft>
                <a:spcPts val="0"/>
              </a:spcAft>
              <a:buClr>
                <a:srgbClr val="0B139E"/>
              </a:buClr>
              <a:buSzPts val="5200"/>
              <a:buNone/>
              <a:defRPr sz="5200">
                <a:solidFill>
                  <a:srgbClr val="0B139E"/>
                </a:solidFill>
              </a:defRPr>
            </a:lvl5pPr>
            <a:lvl6pPr lvl="5" algn="r">
              <a:spcBef>
                <a:spcPts val="0"/>
              </a:spcBef>
              <a:spcAft>
                <a:spcPts val="0"/>
              </a:spcAft>
              <a:buClr>
                <a:srgbClr val="0B139E"/>
              </a:buClr>
              <a:buSzPts val="5200"/>
              <a:buNone/>
              <a:defRPr sz="5200">
                <a:solidFill>
                  <a:srgbClr val="0B139E"/>
                </a:solidFill>
              </a:defRPr>
            </a:lvl6pPr>
            <a:lvl7pPr lvl="6" algn="r">
              <a:spcBef>
                <a:spcPts val="0"/>
              </a:spcBef>
              <a:spcAft>
                <a:spcPts val="0"/>
              </a:spcAft>
              <a:buClr>
                <a:srgbClr val="0B139E"/>
              </a:buClr>
              <a:buSzPts val="5200"/>
              <a:buNone/>
              <a:defRPr sz="5200">
                <a:solidFill>
                  <a:srgbClr val="0B139E"/>
                </a:solidFill>
              </a:defRPr>
            </a:lvl7pPr>
            <a:lvl8pPr lvl="7" algn="r">
              <a:spcBef>
                <a:spcPts val="0"/>
              </a:spcBef>
              <a:spcAft>
                <a:spcPts val="0"/>
              </a:spcAft>
              <a:buClr>
                <a:srgbClr val="0B139E"/>
              </a:buClr>
              <a:buSzPts val="5200"/>
              <a:buNone/>
              <a:defRPr sz="5200">
                <a:solidFill>
                  <a:srgbClr val="0B139E"/>
                </a:solidFill>
              </a:defRPr>
            </a:lvl8pPr>
            <a:lvl9pPr lvl="8" algn="r">
              <a:spcBef>
                <a:spcPts val="0"/>
              </a:spcBef>
              <a:spcAft>
                <a:spcPts val="0"/>
              </a:spcAft>
              <a:buClr>
                <a:srgbClr val="0B139E"/>
              </a:buClr>
              <a:buSzPts val="5200"/>
              <a:buNone/>
              <a:defRPr sz="5200">
                <a:solidFill>
                  <a:srgbClr val="0B139E"/>
                </a:solidFill>
              </a:defRPr>
            </a:lvl9pPr>
          </a:lstStyle>
          <a:p>
            <a:endParaRPr/>
          </a:p>
        </p:txBody>
      </p:sp>
      <p:grpSp>
        <p:nvGrpSpPr>
          <p:cNvPr id="11" name="Google Shape;11;p2"/>
          <p:cNvGrpSpPr/>
          <p:nvPr/>
        </p:nvGrpSpPr>
        <p:grpSpPr>
          <a:xfrm>
            <a:off x="6607116" y="2397713"/>
            <a:ext cx="2550204" cy="2757917"/>
            <a:chOff x="1384075" y="241450"/>
            <a:chExt cx="4822625" cy="5215425"/>
          </a:xfrm>
        </p:grpSpPr>
        <p:sp>
          <p:nvSpPr>
            <p:cNvPr id="12" name="Google Shape;12;p2"/>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a:off x="-26847" y="-280618"/>
            <a:ext cx="2865062" cy="3613974"/>
            <a:chOff x="-26858" y="-227337"/>
            <a:chExt cx="2186403" cy="2757917"/>
          </a:xfrm>
        </p:grpSpPr>
        <p:sp>
          <p:nvSpPr>
            <p:cNvPr id="57" name="Google Shape;57;p2"/>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TITLE_1">
    <p:bg>
      <p:bgPr>
        <a:solidFill>
          <a:srgbClr val="E9E6E1"/>
        </a:solidFill>
        <a:effectLst/>
      </p:bgPr>
    </p:bg>
    <p:spTree>
      <p:nvGrpSpPr>
        <p:cNvPr id="1" name="Shape 97"/>
        <p:cNvGrpSpPr/>
        <p:nvPr/>
      </p:nvGrpSpPr>
      <p:grpSpPr>
        <a:xfrm>
          <a:off x="0" y="0"/>
          <a:ext cx="0" cy="0"/>
          <a:chOff x="0" y="0"/>
          <a:chExt cx="0" cy="0"/>
        </a:xfrm>
      </p:grpSpPr>
      <p:sp>
        <p:nvSpPr>
          <p:cNvPr id="98" name="Google Shape;98;p3"/>
          <p:cNvSpPr txBox="1">
            <a:spLocks noGrp="1"/>
          </p:cNvSpPr>
          <p:nvPr>
            <p:ph type="ctrTitle"/>
          </p:nvPr>
        </p:nvSpPr>
        <p:spPr>
          <a:xfrm>
            <a:off x="1795512" y="1545452"/>
            <a:ext cx="5553000" cy="205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Barlow Condensed Medium"/>
              <a:buNone/>
              <a:defRPr sz="6000">
                <a:latin typeface="Barlow Condensed Medium"/>
                <a:ea typeface="Barlow Condensed Medium"/>
                <a:cs typeface="Barlow Condensed Medium"/>
                <a:sym typeface="Barlow Condensed Medium"/>
              </a:defRPr>
            </a:lvl1pPr>
            <a:lvl2pPr lvl="1" algn="r" rtl="0">
              <a:spcBef>
                <a:spcPts val="0"/>
              </a:spcBef>
              <a:spcAft>
                <a:spcPts val="0"/>
              </a:spcAft>
              <a:buClr>
                <a:srgbClr val="0B139E"/>
              </a:buClr>
              <a:buSzPts val="5200"/>
              <a:buNone/>
              <a:defRPr sz="5200">
                <a:solidFill>
                  <a:srgbClr val="0B139E"/>
                </a:solidFill>
              </a:defRPr>
            </a:lvl2pPr>
            <a:lvl3pPr lvl="2" algn="r" rtl="0">
              <a:spcBef>
                <a:spcPts val="0"/>
              </a:spcBef>
              <a:spcAft>
                <a:spcPts val="0"/>
              </a:spcAft>
              <a:buClr>
                <a:srgbClr val="0B139E"/>
              </a:buClr>
              <a:buSzPts val="5200"/>
              <a:buNone/>
              <a:defRPr sz="5200">
                <a:solidFill>
                  <a:srgbClr val="0B139E"/>
                </a:solidFill>
              </a:defRPr>
            </a:lvl3pPr>
            <a:lvl4pPr lvl="3" algn="r" rtl="0">
              <a:spcBef>
                <a:spcPts val="0"/>
              </a:spcBef>
              <a:spcAft>
                <a:spcPts val="0"/>
              </a:spcAft>
              <a:buClr>
                <a:srgbClr val="0B139E"/>
              </a:buClr>
              <a:buSzPts val="5200"/>
              <a:buNone/>
              <a:defRPr sz="5200">
                <a:solidFill>
                  <a:srgbClr val="0B139E"/>
                </a:solidFill>
              </a:defRPr>
            </a:lvl4pPr>
            <a:lvl5pPr lvl="4" algn="r" rtl="0">
              <a:spcBef>
                <a:spcPts val="0"/>
              </a:spcBef>
              <a:spcAft>
                <a:spcPts val="0"/>
              </a:spcAft>
              <a:buClr>
                <a:srgbClr val="0B139E"/>
              </a:buClr>
              <a:buSzPts val="5200"/>
              <a:buNone/>
              <a:defRPr sz="5200">
                <a:solidFill>
                  <a:srgbClr val="0B139E"/>
                </a:solidFill>
              </a:defRPr>
            </a:lvl5pPr>
            <a:lvl6pPr lvl="5" algn="r" rtl="0">
              <a:spcBef>
                <a:spcPts val="0"/>
              </a:spcBef>
              <a:spcAft>
                <a:spcPts val="0"/>
              </a:spcAft>
              <a:buClr>
                <a:srgbClr val="0B139E"/>
              </a:buClr>
              <a:buSzPts val="5200"/>
              <a:buNone/>
              <a:defRPr sz="5200">
                <a:solidFill>
                  <a:srgbClr val="0B139E"/>
                </a:solidFill>
              </a:defRPr>
            </a:lvl6pPr>
            <a:lvl7pPr lvl="6" algn="r" rtl="0">
              <a:spcBef>
                <a:spcPts val="0"/>
              </a:spcBef>
              <a:spcAft>
                <a:spcPts val="0"/>
              </a:spcAft>
              <a:buClr>
                <a:srgbClr val="0B139E"/>
              </a:buClr>
              <a:buSzPts val="5200"/>
              <a:buNone/>
              <a:defRPr sz="5200">
                <a:solidFill>
                  <a:srgbClr val="0B139E"/>
                </a:solidFill>
              </a:defRPr>
            </a:lvl7pPr>
            <a:lvl8pPr lvl="7" algn="r" rtl="0">
              <a:spcBef>
                <a:spcPts val="0"/>
              </a:spcBef>
              <a:spcAft>
                <a:spcPts val="0"/>
              </a:spcAft>
              <a:buClr>
                <a:srgbClr val="0B139E"/>
              </a:buClr>
              <a:buSzPts val="5200"/>
              <a:buNone/>
              <a:defRPr sz="5200">
                <a:solidFill>
                  <a:srgbClr val="0B139E"/>
                </a:solidFill>
              </a:defRPr>
            </a:lvl8pPr>
            <a:lvl9pPr lvl="8" algn="r" rtl="0">
              <a:spcBef>
                <a:spcPts val="0"/>
              </a:spcBef>
              <a:spcAft>
                <a:spcPts val="0"/>
              </a:spcAft>
              <a:buClr>
                <a:srgbClr val="0B139E"/>
              </a:buClr>
              <a:buSzPts val="5200"/>
              <a:buNone/>
              <a:defRPr sz="5200">
                <a:solidFill>
                  <a:srgbClr val="0B139E"/>
                </a:solidFill>
              </a:defRPr>
            </a:lvl9pPr>
          </a:lstStyle>
          <a:p>
            <a:endParaRPr/>
          </a:p>
        </p:txBody>
      </p:sp>
      <p:grpSp>
        <p:nvGrpSpPr>
          <p:cNvPr id="99" name="Google Shape;99;p3"/>
          <p:cNvGrpSpPr/>
          <p:nvPr/>
        </p:nvGrpSpPr>
        <p:grpSpPr>
          <a:xfrm flipH="1">
            <a:off x="-9" y="2397713"/>
            <a:ext cx="2550204" cy="2757917"/>
            <a:chOff x="1384075" y="241450"/>
            <a:chExt cx="4822625" cy="5215425"/>
          </a:xfrm>
        </p:grpSpPr>
        <p:sp>
          <p:nvSpPr>
            <p:cNvPr id="100" name="Google Shape;100;p3"/>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4827375" y="1479000"/>
              <a:ext cx="691350" cy="795600"/>
            </a:xfrm>
            <a:custGeom>
              <a:avLst/>
              <a:gdLst/>
              <a:ahLst/>
              <a:cxnLst/>
              <a:rect l="l" t="t" r="r" b="b"/>
              <a:pathLst>
                <a:path w="27654" h="31824" extrusionOk="0">
                  <a:moveTo>
                    <a:pt x="27653" y="1"/>
                  </a:moveTo>
                  <a:lnTo>
                    <a:pt x="0" y="15845"/>
                  </a:lnTo>
                  <a:lnTo>
                    <a:pt x="27653" y="31823"/>
                  </a:lnTo>
                  <a:lnTo>
                    <a:pt x="27653"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4827375" y="1875125"/>
              <a:ext cx="691350" cy="1195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5518700" y="2274575"/>
              <a:ext cx="688000" cy="795600"/>
            </a:xfrm>
            <a:custGeom>
              <a:avLst/>
              <a:gdLst/>
              <a:ahLst/>
              <a:cxnLst/>
              <a:rect l="l" t="t" r="r" b="b"/>
              <a:pathLst>
                <a:path w="27520" h="31824" extrusionOk="0">
                  <a:moveTo>
                    <a:pt x="0" y="0"/>
                  </a:moveTo>
                  <a:lnTo>
                    <a:pt x="0" y="31823"/>
                  </a:lnTo>
                  <a:lnTo>
                    <a:pt x="27520" y="15978"/>
                  </a:lnTo>
                  <a:lnTo>
                    <a:pt x="0" y="0"/>
                  </a:lnTo>
                  <a:close/>
                </a:path>
              </a:pathLst>
            </a:custGeom>
            <a:solidFill>
              <a:srgbClr val="FF82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4827375" y="3865700"/>
              <a:ext cx="691350" cy="1195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4830700" y="4661275"/>
              <a:ext cx="688025" cy="795600"/>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5518700" y="3865700"/>
              <a:ext cx="688000" cy="795600"/>
            </a:xfrm>
            <a:custGeom>
              <a:avLst/>
              <a:gdLst/>
              <a:ahLst/>
              <a:cxnLst/>
              <a:rect l="l" t="t" r="r" b="b"/>
              <a:pathLst>
                <a:path w="27520" h="31824" extrusionOk="0">
                  <a:moveTo>
                    <a:pt x="0" y="1"/>
                  </a:moveTo>
                  <a:lnTo>
                    <a:pt x="0" y="31824"/>
                  </a:lnTo>
                  <a:lnTo>
                    <a:pt x="27520"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5518700" y="2670675"/>
              <a:ext cx="688000" cy="798950"/>
            </a:xfrm>
            <a:custGeom>
              <a:avLst/>
              <a:gdLst/>
              <a:ahLst/>
              <a:cxnLst/>
              <a:rect l="l" t="t" r="r" b="b"/>
              <a:pathLst>
                <a:path w="27520" h="31958" extrusionOk="0">
                  <a:moveTo>
                    <a:pt x="27520" y="1"/>
                  </a:moveTo>
                  <a:lnTo>
                    <a:pt x="0" y="15979"/>
                  </a:lnTo>
                  <a:lnTo>
                    <a:pt x="27520" y="31957"/>
                  </a:lnTo>
                  <a:lnTo>
                    <a:pt x="2752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4827375" y="3070150"/>
              <a:ext cx="691350" cy="795575"/>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4139375" y="2670675"/>
              <a:ext cx="688025" cy="798950"/>
            </a:xfrm>
            <a:custGeom>
              <a:avLst/>
              <a:gdLst/>
              <a:ahLst/>
              <a:cxnLst/>
              <a:rect l="l" t="t" r="r" b="b"/>
              <a:pathLst>
                <a:path w="27521" h="31958" extrusionOk="0">
                  <a:moveTo>
                    <a:pt x="27520" y="1"/>
                  </a:moveTo>
                  <a:lnTo>
                    <a:pt x="1" y="15979"/>
                  </a:lnTo>
                  <a:lnTo>
                    <a:pt x="27520" y="31957"/>
                  </a:lnTo>
                  <a:lnTo>
                    <a:pt x="2752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4139375" y="3070150"/>
              <a:ext cx="688025" cy="795575"/>
            </a:xfrm>
            <a:custGeom>
              <a:avLst/>
              <a:gdLst/>
              <a:ahLst/>
              <a:cxnLst/>
              <a:rect l="l" t="t" r="r" b="b"/>
              <a:pathLst>
                <a:path w="27521" h="31823" extrusionOk="0">
                  <a:moveTo>
                    <a:pt x="1" y="0"/>
                  </a:moveTo>
                  <a:lnTo>
                    <a:pt x="1" y="31823"/>
                  </a:lnTo>
                  <a:lnTo>
                    <a:pt x="27520" y="15978"/>
                  </a:lnTo>
                  <a:lnTo>
                    <a:pt x="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3451375" y="3070150"/>
              <a:ext cx="688025" cy="795575"/>
            </a:xfrm>
            <a:custGeom>
              <a:avLst/>
              <a:gdLst/>
              <a:ahLst/>
              <a:cxnLst/>
              <a:rect l="l" t="t" r="r" b="b"/>
              <a:pathLst>
                <a:path w="27521" h="31823" extrusionOk="0">
                  <a:moveTo>
                    <a:pt x="27521" y="0"/>
                  </a:moveTo>
                  <a:lnTo>
                    <a:pt x="1" y="15978"/>
                  </a:lnTo>
                  <a:lnTo>
                    <a:pt x="27521" y="31823"/>
                  </a:lnTo>
                  <a:lnTo>
                    <a:pt x="2752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3451375" y="1479000"/>
              <a:ext cx="688025" cy="795600"/>
            </a:xfrm>
            <a:custGeom>
              <a:avLst/>
              <a:gdLst/>
              <a:ahLst/>
              <a:cxnLst/>
              <a:rect l="l" t="t" r="r" b="b"/>
              <a:pathLst>
                <a:path w="27521" h="31824" extrusionOk="0">
                  <a:moveTo>
                    <a:pt x="27521" y="1"/>
                  </a:moveTo>
                  <a:lnTo>
                    <a:pt x="1" y="15845"/>
                  </a:lnTo>
                  <a:lnTo>
                    <a:pt x="27521" y="31823"/>
                  </a:lnTo>
                  <a:lnTo>
                    <a:pt x="27521" y="1"/>
                  </a:lnTo>
                  <a:close/>
                </a:path>
              </a:pathLst>
            </a:custGeom>
            <a:solidFill>
              <a:srgbClr val="1DCDC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3448050" y="1878450"/>
              <a:ext cx="694675" cy="119172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4139375" y="1878450"/>
              <a:ext cx="688025" cy="1191725"/>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4382875" y="241450"/>
              <a:ext cx="201000" cy="229350"/>
            </a:xfrm>
            <a:custGeom>
              <a:avLst/>
              <a:gdLst/>
              <a:ahLst/>
              <a:cxnLst/>
              <a:rect l="l" t="t" r="r" b="b"/>
              <a:pathLst>
                <a:path w="8040" h="9174" extrusionOk="0">
                  <a:moveTo>
                    <a:pt x="8040" y="0"/>
                  </a:moveTo>
                  <a:lnTo>
                    <a:pt x="1" y="4604"/>
                  </a:lnTo>
                  <a:lnTo>
                    <a:pt x="8040" y="9174"/>
                  </a:lnTo>
                  <a:lnTo>
                    <a:pt x="8040" y="0"/>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4139375" y="682600"/>
              <a:ext cx="688025" cy="796425"/>
            </a:xfrm>
            <a:custGeom>
              <a:avLst/>
              <a:gdLst/>
              <a:ahLst/>
              <a:cxnLst/>
              <a:rect l="l" t="t" r="r" b="b"/>
              <a:pathLst>
                <a:path w="27521" h="31857" extrusionOk="0">
                  <a:moveTo>
                    <a:pt x="1" y="0"/>
                  </a:moveTo>
                  <a:lnTo>
                    <a:pt x="1" y="31857"/>
                  </a:lnTo>
                  <a:lnTo>
                    <a:pt x="27520" y="15845"/>
                  </a:lnTo>
                  <a:lnTo>
                    <a:pt x="1" y="0"/>
                  </a:lnTo>
                  <a:close/>
                </a:path>
              </a:pathLst>
            </a:custGeom>
            <a:solidFill>
              <a:srgbClr val="1DCDC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3451375" y="4661275"/>
              <a:ext cx="1376025" cy="795600"/>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4139375" y="3865700"/>
              <a:ext cx="688025" cy="1195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4139375" y="3469600"/>
              <a:ext cx="688025" cy="795575"/>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4827375" y="3469600"/>
              <a:ext cx="691350" cy="795575"/>
            </a:xfrm>
            <a:custGeom>
              <a:avLst/>
              <a:gdLst/>
              <a:ahLst/>
              <a:cxnLst/>
              <a:rect l="l" t="t" r="r" b="b"/>
              <a:pathLst>
                <a:path w="27654" h="31823" extrusionOk="0">
                  <a:moveTo>
                    <a:pt x="0" y="0"/>
                  </a:moveTo>
                  <a:lnTo>
                    <a:pt x="0" y="31823"/>
                  </a:lnTo>
                  <a:lnTo>
                    <a:pt x="27653" y="15845"/>
                  </a:lnTo>
                  <a:lnTo>
                    <a:pt x="0" y="0"/>
                  </a:lnTo>
                  <a:close/>
                </a:path>
              </a:pathLst>
            </a:custGeom>
            <a:solidFill>
              <a:srgbClr val="FF82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4827375" y="2670675"/>
              <a:ext cx="691350" cy="798950"/>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451375" y="3469600"/>
              <a:ext cx="688025" cy="795575"/>
            </a:xfrm>
            <a:custGeom>
              <a:avLst/>
              <a:gdLst/>
              <a:ahLst/>
              <a:cxnLst/>
              <a:rect l="l" t="t" r="r" b="b"/>
              <a:pathLst>
                <a:path w="27521" h="31823" extrusionOk="0">
                  <a:moveTo>
                    <a:pt x="1" y="0"/>
                  </a:moveTo>
                  <a:lnTo>
                    <a:pt x="1" y="31823"/>
                  </a:lnTo>
                  <a:lnTo>
                    <a:pt x="27521" y="15845"/>
                  </a:lnTo>
                  <a:lnTo>
                    <a:pt x="1" y="0"/>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3451375" y="2670675"/>
              <a:ext cx="1376025" cy="1195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760050" y="2670675"/>
              <a:ext cx="691350" cy="798950"/>
            </a:xfrm>
            <a:custGeom>
              <a:avLst/>
              <a:gdLst/>
              <a:ahLst/>
              <a:cxnLst/>
              <a:rect l="l" t="t" r="r" b="b"/>
              <a:pathLst>
                <a:path w="27654" h="31958" extrusionOk="0">
                  <a:moveTo>
                    <a:pt x="27654" y="1"/>
                  </a:moveTo>
                  <a:lnTo>
                    <a:pt x="1" y="15979"/>
                  </a:lnTo>
                  <a:lnTo>
                    <a:pt x="27654" y="31957"/>
                  </a:lnTo>
                  <a:lnTo>
                    <a:pt x="27654"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2760050" y="3070150"/>
              <a:ext cx="691350" cy="795575"/>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3451375" y="2670675"/>
              <a:ext cx="688025" cy="798950"/>
            </a:xfrm>
            <a:custGeom>
              <a:avLst/>
              <a:gdLst/>
              <a:ahLst/>
              <a:cxnLst/>
              <a:rect l="l" t="t" r="r" b="b"/>
              <a:pathLst>
                <a:path w="27521" h="31958" extrusionOk="0">
                  <a:moveTo>
                    <a:pt x="1" y="1"/>
                  </a:moveTo>
                  <a:lnTo>
                    <a:pt x="1" y="31957"/>
                  </a:lnTo>
                  <a:lnTo>
                    <a:pt x="27521" y="15979"/>
                  </a:lnTo>
                  <a:lnTo>
                    <a:pt x="1"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2072075" y="1479000"/>
              <a:ext cx="688000" cy="795600"/>
            </a:xfrm>
            <a:custGeom>
              <a:avLst/>
              <a:gdLst/>
              <a:ahLst/>
              <a:cxnLst/>
              <a:rect l="l" t="t" r="r" b="b"/>
              <a:pathLst>
                <a:path w="27520" h="31824" extrusionOk="0">
                  <a:moveTo>
                    <a:pt x="27520" y="1"/>
                  </a:moveTo>
                  <a:lnTo>
                    <a:pt x="0" y="15845"/>
                  </a:lnTo>
                  <a:lnTo>
                    <a:pt x="27520" y="31823"/>
                  </a:lnTo>
                  <a:lnTo>
                    <a:pt x="27520" y="1"/>
                  </a:lnTo>
                  <a:close/>
                </a:path>
              </a:pathLst>
            </a:custGeom>
            <a:solidFill>
              <a:srgbClr val="FFD497"/>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967825" y="2486400"/>
              <a:ext cx="322750" cy="371950"/>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2065400" y="1412275"/>
              <a:ext cx="218500" cy="254375"/>
            </a:xfrm>
            <a:custGeom>
              <a:avLst/>
              <a:gdLst/>
              <a:ahLst/>
              <a:cxnLst/>
              <a:rect l="l" t="t" r="r" b="b"/>
              <a:pathLst>
                <a:path w="8740" h="10175" extrusionOk="0">
                  <a:moveTo>
                    <a:pt x="0" y="1"/>
                  </a:moveTo>
                  <a:lnTo>
                    <a:pt x="0" y="10175"/>
                  </a:lnTo>
                  <a:lnTo>
                    <a:pt x="8740" y="5005"/>
                  </a:lnTo>
                  <a:lnTo>
                    <a:pt x="0" y="1"/>
                  </a:lnTo>
                  <a:close/>
                </a:path>
              </a:pathLst>
            </a:custGeom>
            <a:solidFill>
              <a:srgbClr val="FFD497"/>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2760050" y="1878450"/>
              <a:ext cx="691350" cy="119172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rgbClr val="FF82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2760050" y="1479000"/>
              <a:ext cx="691350" cy="795600"/>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2072075" y="3865700"/>
              <a:ext cx="688000" cy="795600"/>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1384075" y="4661275"/>
              <a:ext cx="688025" cy="795600"/>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760050" y="3865700"/>
              <a:ext cx="691350" cy="1591175"/>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2760050" y="3469600"/>
              <a:ext cx="691350" cy="795575"/>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3448050" y="3469600"/>
              <a:ext cx="691350" cy="159115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2760050" y="2670675"/>
              <a:ext cx="1379350" cy="1195050"/>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3"/>
          <p:cNvGrpSpPr/>
          <p:nvPr/>
        </p:nvGrpSpPr>
        <p:grpSpPr>
          <a:xfrm flipH="1">
            <a:off x="6278928" y="-258568"/>
            <a:ext cx="2865062" cy="3613974"/>
            <a:chOff x="-26858" y="-227337"/>
            <a:chExt cx="2186403" cy="2757917"/>
          </a:xfrm>
        </p:grpSpPr>
        <p:sp>
          <p:nvSpPr>
            <p:cNvPr id="145" name="Google Shape;145;p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rot="10800000">
              <a:off x="-26858" y="1455450"/>
              <a:ext cx="365586" cy="420713"/>
            </a:xfrm>
            <a:custGeom>
              <a:avLst/>
              <a:gdLst/>
              <a:ahLst/>
              <a:cxnLst/>
              <a:rect l="l" t="t" r="r" b="b"/>
              <a:pathLst>
                <a:path w="27654" h="31824" extrusionOk="0">
                  <a:moveTo>
                    <a:pt x="27653" y="1"/>
                  </a:moveTo>
                  <a:lnTo>
                    <a:pt x="0" y="15845"/>
                  </a:lnTo>
                  <a:lnTo>
                    <a:pt x="27653" y="31823"/>
                  </a:lnTo>
                  <a:lnTo>
                    <a:pt x="27653"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rot="10800000">
              <a:off x="-26858" y="1034750"/>
              <a:ext cx="365586" cy="631942"/>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rot="10800000">
              <a:off x="-26858" y="-17866"/>
              <a:ext cx="365586" cy="631942"/>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rot="10800000">
              <a:off x="-26858" y="-227337"/>
              <a:ext cx="363828" cy="420713"/>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rot="10800000">
              <a:off x="-26858" y="614063"/>
              <a:ext cx="365586" cy="420700"/>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0800000">
              <a:off x="338715" y="823521"/>
              <a:ext cx="363828" cy="422485"/>
            </a:xfrm>
            <a:custGeom>
              <a:avLst/>
              <a:gdLst/>
              <a:ahLst/>
              <a:cxnLst/>
              <a:rect l="l" t="t" r="r" b="b"/>
              <a:pathLst>
                <a:path w="27521" h="31958" extrusionOk="0">
                  <a:moveTo>
                    <a:pt x="27520" y="1"/>
                  </a:moveTo>
                  <a:lnTo>
                    <a:pt x="1" y="15979"/>
                  </a:lnTo>
                  <a:lnTo>
                    <a:pt x="27520" y="31957"/>
                  </a:lnTo>
                  <a:lnTo>
                    <a:pt x="2752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0800000">
              <a:off x="338715" y="614063"/>
              <a:ext cx="363828" cy="420700"/>
            </a:xfrm>
            <a:custGeom>
              <a:avLst/>
              <a:gdLst/>
              <a:ahLst/>
              <a:cxnLst/>
              <a:rect l="l" t="t" r="r" b="b"/>
              <a:pathLst>
                <a:path w="27521" h="31823" extrusionOk="0">
                  <a:moveTo>
                    <a:pt x="1" y="0"/>
                  </a:moveTo>
                  <a:lnTo>
                    <a:pt x="1" y="31823"/>
                  </a:lnTo>
                  <a:lnTo>
                    <a:pt x="27520" y="15978"/>
                  </a:lnTo>
                  <a:lnTo>
                    <a:pt x="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0800000">
              <a:off x="702529" y="614063"/>
              <a:ext cx="363828" cy="420700"/>
            </a:xfrm>
            <a:custGeom>
              <a:avLst/>
              <a:gdLst/>
              <a:ahLst/>
              <a:cxnLst/>
              <a:rect l="l" t="t" r="r" b="b"/>
              <a:pathLst>
                <a:path w="27521" h="31823" extrusionOk="0">
                  <a:moveTo>
                    <a:pt x="27521" y="0"/>
                  </a:moveTo>
                  <a:lnTo>
                    <a:pt x="1" y="15978"/>
                  </a:lnTo>
                  <a:lnTo>
                    <a:pt x="27521" y="31823"/>
                  </a:lnTo>
                  <a:lnTo>
                    <a:pt x="2752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0800000">
              <a:off x="702529" y="1455450"/>
              <a:ext cx="363828" cy="420713"/>
            </a:xfrm>
            <a:custGeom>
              <a:avLst/>
              <a:gdLst/>
              <a:ahLst/>
              <a:cxnLst/>
              <a:rect l="l" t="t" r="r" b="b"/>
              <a:pathLst>
                <a:path w="27521" h="31824" extrusionOk="0">
                  <a:moveTo>
                    <a:pt x="27521" y="1"/>
                  </a:moveTo>
                  <a:lnTo>
                    <a:pt x="1" y="15845"/>
                  </a:lnTo>
                  <a:lnTo>
                    <a:pt x="27521" y="31823"/>
                  </a:lnTo>
                  <a:lnTo>
                    <a:pt x="27521" y="1"/>
                  </a:lnTo>
                  <a:close/>
                </a:path>
              </a:pathLst>
            </a:custGeom>
            <a:solidFill>
              <a:srgbClr val="1DCDC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0800000">
              <a:off x="700771" y="1034750"/>
              <a:ext cx="367344" cy="630184"/>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0800000">
              <a:off x="338715" y="1034750"/>
              <a:ext cx="363828" cy="630184"/>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0800000">
              <a:off x="467491" y="2409300"/>
              <a:ext cx="106289" cy="121280"/>
            </a:xfrm>
            <a:custGeom>
              <a:avLst/>
              <a:gdLst/>
              <a:ahLst/>
              <a:cxnLst/>
              <a:rect l="l" t="t" r="r" b="b"/>
              <a:pathLst>
                <a:path w="8040" h="9174" extrusionOk="0">
                  <a:moveTo>
                    <a:pt x="8040" y="0"/>
                  </a:moveTo>
                  <a:lnTo>
                    <a:pt x="1" y="4604"/>
                  </a:lnTo>
                  <a:lnTo>
                    <a:pt x="8040" y="9174"/>
                  </a:lnTo>
                  <a:lnTo>
                    <a:pt x="8040" y="0"/>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0800000">
              <a:off x="338715" y="1876150"/>
              <a:ext cx="363828" cy="421150"/>
            </a:xfrm>
            <a:custGeom>
              <a:avLst/>
              <a:gdLst/>
              <a:ahLst/>
              <a:cxnLst/>
              <a:rect l="l" t="t" r="r" b="b"/>
              <a:pathLst>
                <a:path w="27521" h="31857" extrusionOk="0">
                  <a:moveTo>
                    <a:pt x="1" y="0"/>
                  </a:moveTo>
                  <a:lnTo>
                    <a:pt x="1" y="31857"/>
                  </a:lnTo>
                  <a:lnTo>
                    <a:pt x="27520" y="15845"/>
                  </a:lnTo>
                  <a:lnTo>
                    <a:pt x="1" y="0"/>
                  </a:lnTo>
                  <a:close/>
                </a:path>
              </a:pathLst>
            </a:custGeom>
            <a:solidFill>
              <a:srgbClr val="1DCDC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0800000">
              <a:off x="338715" y="-227337"/>
              <a:ext cx="727642" cy="420713"/>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0800000">
              <a:off x="338715" y="-17866"/>
              <a:ext cx="363828" cy="631942"/>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0800000">
              <a:off x="338715" y="402834"/>
              <a:ext cx="363828" cy="420700"/>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0800000">
              <a:off x="-26858" y="402834"/>
              <a:ext cx="365586" cy="420700"/>
            </a:xfrm>
            <a:custGeom>
              <a:avLst/>
              <a:gdLst/>
              <a:ahLst/>
              <a:cxnLst/>
              <a:rect l="l" t="t" r="r" b="b"/>
              <a:pathLst>
                <a:path w="27654" h="31823" extrusionOk="0">
                  <a:moveTo>
                    <a:pt x="0" y="0"/>
                  </a:moveTo>
                  <a:lnTo>
                    <a:pt x="0" y="31823"/>
                  </a:lnTo>
                  <a:lnTo>
                    <a:pt x="27653" y="15845"/>
                  </a:lnTo>
                  <a:lnTo>
                    <a:pt x="0" y="0"/>
                  </a:lnTo>
                  <a:close/>
                </a:path>
              </a:pathLst>
            </a:custGeom>
            <a:solidFill>
              <a:srgbClr val="FF82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0800000">
              <a:off x="-26858" y="823521"/>
              <a:ext cx="365586" cy="422485"/>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0800000">
              <a:off x="702529" y="402834"/>
              <a:ext cx="363828" cy="420700"/>
            </a:xfrm>
            <a:custGeom>
              <a:avLst/>
              <a:gdLst/>
              <a:ahLst/>
              <a:cxnLst/>
              <a:rect l="l" t="t" r="r" b="b"/>
              <a:pathLst>
                <a:path w="27521" h="31823" extrusionOk="0">
                  <a:moveTo>
                    <a:pt x="1" y="0"/>
                  </a:moveTo>
                  <a:lnTo>
                    <a:pt x="1" y="31823"/>
                  </a:lnTo>
                  <a:lnTo>
                    <a:pt x="27521" y="15845"/>
                  </a:lnTo>
                  <a:lnTo>
                    <a:pt x="1" y="0"/>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0800000">
              <a:off x="338715" y="614063"/>
              <a:ext cx="727642" cy="631942"/>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0800000">
              <a:off x="1066343" y="823521"/>
              <a:ext cx="365586" cy="422485"/>
            </a:xfrm>
            <a:custGeom>
              <a:avLst/>
              <a:gdLst/>
              <a:ahLst/>
              <a:cxnLst/>
              <a:rect l="l" t="t" r="r" b="b"/>
              <a:pathLst>
                <a:path w="27654" h="31958" extrusionOk="0">
                  <a:moveTo>
                    <a:pt x="27654" y="1"/>
                  </a:moveTo>
                  <a:lnTo>
                    <a:pt x="1" y="15979"/>
                  </a:lnTo>
                  <a:lnTo>
                    <a:pt x="27654" y="31957"/>
                  </a:lnTo>
                  <a:lnTo>
                    <a:pt x="27654"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0800000">
              <a:off x="1066343" y="614063"/>
              <a:ext cx="365586" cy="420700"/>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0800000">
              <a:off x="702529" y="823521"/>
              <a:ext cx="363828" cy="422485"/>
            </a:xfrm>
            <a:custGeom>
              <a:avLst/>
              <a:gdLst/>
              <a:ahLst/>
              <a:cxnLst/>
              <a:rect l="l" t="t" r="r" b="b"/>
              <a:pathLst>
                <a:path w="27521" h="31958" extrusionOk="0">
                  <a:moveTo>
                    <a:pt x="1" y="1"/>
                  </a:moveTo>
                  <a:lnTo>
                    <a:pt x="1" y="31957"/>
                  </a:lnTo>
                  <a:lnTo>
                    <a:pt x="27521" y="15979"/>
                  </a:lnTo>
                  <a:lnTo>
                    <a:pt x="1"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0800000">
              <a:off x="1431916" y="1455450"/>
              <a:ext cx="363814" cy="420713"/>
            </a:xfrm>
            <a:custGeom>
              <a:avLst/>
              <a:gdLst/>
              <a:ahLst/>
              <a:cxnLst/>
              <a:rect l="l" t="t" r="r" b="b"/>
              <a:pathLst>
                <a:path w="27520" h="31824" extrusionOk="0">
                  <a:moveTo>
                    <a:pt x="27520" y="1"/>
                  </a:moveTo>
                  <a:lnTo>
                    <a:pt x="0" y="15845"/>
                  </a:lnTo>
                  <a:lnTo>
                    <a:pt x="27520" y="31823"/>
                  </a:lnTo>
                  <a:lnTo>
                    <a:pt x="27520" y="1"/>
                  </a:lnTo>
                  <a:close/>
                </a:path>
              </a:pathLst>
            </a:custGeom>
            <a:solidFill>
              <a:srgbClr val="FFD497"/>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0800000">
              <a:off x="1680188" y="1146763"/>
              <a:ext cx="170670" cy="196687"/>
            </a:xfrm>
            <a:custGeom>
              <a:avLst/>
              <a:gdLst/>
              <a:ahLst/>
              <a:cxnLst/>
              <a:rect l="l" t="t" r="r" b="b"/>
              <a:pathLst>
                <a:path w="12910" h="14878" extrusionOk="0">
                  <a:moveTo>
                    <a:pt x="1" y="0"/>
                  </a:moveTo>
                  <a:lnTo>
                    <a:pt x="1" y="14877"/>
                  </a:lnTo>
                  <a:lnTo>
                    <a:pt x="12910" y="7505"/>
                  </a:lnTo>
                  <a:lnTo>
                    <a:pt x="134" y="0"/>
                  </a:lnTo>
                  <a:close/>
                </a:path>
              </a:pathLst>
            </a:custGeom>
            <a:solidFill>
              <a:srgbClr val="FF82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0800000">
              <a:off x="1683717" y="1776934"/>
              <a:ext cx="115543" cy="134514"/>
            </a:xfrm>
            <a:custGeom>
              <a:avLst/>
              <a:gdLst/>
              <a:ahLst/>
              <a:cxnLst/>
              <a:rect l="l" t="t" r="r" b="b"/>
              <a:pathLst>
                <a:path w="8740" h="10175" extrusionOk="0">
                  <a:moveTo>
                    <a:pt x="0" y="1"/>
                  </a:moveTo>
                  <a:lnTo>
                    <a:pt x="0" y="10175"/>
                  </a:lnTo>
                  <a:lnTo>
                    <a:pt x="8740" y="5005"/>
                  </a:lnTo>
                  <a:lnTo>
                    <a:pt x="0" y="1"/>
                  </a:lnTo>
                  <a:close/>
                </a:path>
              </a:pathLst>
            </a:custGeom>
            <a:solidFill>
              <a:srgbClr val="FFD497"/>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0800000">
              <a:off x="1066343" y="1034750"/>
              <a:ext cx="365586" cy="630184"/>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rgbClr val="FF82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0800000">
              <a:off x="1066343" y="1455450"/>
              <a:ext cx="365586" cy="420713"/>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0800000">
              <a:off x="1431916" y="193363"/>
              <a:ext cx="363814" cy="420713"/>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rot="10800000">
              <a:off x="1795717" y="-227337"/>
              <a:ext cx="363828" cy="420713"/>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0800000">
              <a:off x="1066343" y="-227337"/>
              <a:ext cx="365586" cy="841413"/>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0800000">
              <a:off x="1066343" y="402834"/>
              <a:ext cx="365586" cy="420700"/>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0800000">
              <a:off x="702529" y="-17866"/>
              <a:ext cx="365586" cy="841400"/>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0800000">
              <a:off x="702529" y="614063"/>
              <a:ext cx="729400" cy="631942"/>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85"/>
        <p:cNvGrpSpPr/>
        <p:nvPr/>
      </p:nvGrpSpPr>
      <p:grpSpPr>
        <a:xfrm>
          <a:off x="0" y="0"/>
          <a:ext cx="0" cy="0"/>
          <a:chOff x="0" y="0"/>
          <a:chExt cx="0" cy="0"/>
        </a:xfrm>
      </p:grpSpPr>
      <p:grpSp>
        <p:nvGrpSpPr>
          <p:cNvPr id="186" name="Google Shape;186;p4"/>
          <p:cNvGrpSpPr/>
          <p:nvPr/>
        </p:nvGrpSpPr>
        <p:grpSpPr>
          <a:xfrm>
            <a:off x="6396261" y="-26651"/>
            <a:ext cx="2761414" cy="1094590"/>
            <a:chOff x="5543377" y="-26648"/>
            <a:chExt cx="3613943" cy="1432521"/>
          </a:xfrm>
        </p:grpSpPr>
        <p:sp>
          <p:nvSpPr>
            <p:cNvPr id="187" name="Google Shape;187;p4"/>
            <p:cNvSpPr/>
            <p:nvPr/>
          </p:nvSpPr>
          <p:spPr>
            <a:xfrm rot="-5400000">
              <a:off x="7539604" y="-62757"/>
              <a:ext cx="479036" cy="551254"/>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rot="-5400000">
              <a:off x="6437042" y="-62766"/>
              <a:ext cx="479036" cy="551271"/>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rot="-5400000">
              <a:off x="6849922" y="-201155"/>
              <a:ext cx="479036" cy="828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rot="-5400000">
              <a:off x="8229270" y="-201155"/>
              <a:ext cx="479036" cy="828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rot="-5400000">
              <a:off x="8643318" y="-63918"/>
              <a:ext cx="476733" cy="551271"/>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rot="-5400000">
              <a:off x="7816399" y="-62757"/>
              <a:ext cx="479036" cy="551254"/>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rot="-5400000">
              <a:off x="7539604" y="-62757"/>
              <a:ext cx="479036" cy="551254"/>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5400000">
              <a:off x="7265113" y="413968"/>
              <a:ext cx="476733" cy="553592"/>
            </a:xfrm>
            <a:custGeom>
              <a:avLst/>
              <a:gdLst/>
              <a:ahLst/>
              <a:cxnLst/>
              <a:rect l="l" t="t" r="r" b="b"/>
              <a:pathLst>
                <a:path w="27521" h="31958" extrusionOk="0">
                  <a:moveTo>
                    <a:pt x="27520" y="1"/>
                  </a:moveTo>
                  <a:lnTo>
                    <a:pt x="1" y="15979"/>
                  </a:lnTo>
                  <a:lnTo>
                    <a:pt x="27520" y="31957"/>
                  </a:lnTo>
                  <a:lnTo>
                    <a:pt x="2752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5400000">
              <a:off x="7540756" y="415137"/>
              <a:ext cx="476733" cy="551254"/>
            </a:xfrm>
            <a:custGeom>
              <a:avLst/>
              <a:gdLst/>
              <a:ahLst/>
              <a:cxnLst/>
              <a:rect l="l" t="t" r="r" b="b"/>
              <a:pathLst>
                <a:path w="27521" h="31823" extrusionOk="0">
                  <a:moveTo>
                    <a:pt x="1" y="0"/>
                  </a:moveTo>
                  <a:lnTo>
                    <a:pt x="1" y="31823"/>
                  </a:lnTo>
                  <a:lnTo>
                    <a:pt x="27520" y="15978"/>
                  </a:lnTo>
                  <a:lnTo>
                    <a:pt x="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5400000">
              <a:off x="6852226" y="277891"/>
              <a:ext cx="476733" cy="825746"/>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5400000">
              <a:off x="5553199" y="611305"/>
              <a:ext cx="139273" cy="158917"/>
            </a:xfrm>
            <a:custGeom>
              <a:avLst/>
              <a:gdLst/>
              <a:ahLst/>
              <a:cxnLst/>
              <a:rect l="l" t="t" r="r" b="b"/>
              <a:pathLst>
                <a:path w="8040" h="9174" extrusionOk="0">
                  <a:moveTo>
                    <a:pt x="8040" y="0"/>
                  </a:moveTo>
                  <a:lnTo>
                    <a:pt x="1" y="4604"/>
                  </a:lnTo>
                  <a:lnTo>
                    <a:pt x="8040" y="9174"/>
                  </a:lnTo>
                  <a:lnTo>
                    <a:pt x="8040" y="0"/>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5400000">
              <a:off x="5886623" y="414843"/>
              <a:ext cx="476733" cy="551843"/>
            </a:xfrm>
            <a:custGeom>
              <a:avLst/>
              <a:gdLst/>
              <a:ahLst/>
              <a:cxnLst/>
              <a:rect l="l" t="t" r="r" b="b"/>
              <a:pathLst>
                <a:path w="27521" h="31857" extrusionOk="0">
                  <a:moveTo>
                    <a:pt x="1" y="0"/>
                  </a:moveTo>
                  <a:lnTo>
                    <a:pt x="1" y="31857"/>
                  </a:lnTo>
                  <a:lnTo>
                    <a:pt x="27520" y="15845"/>
                  </a:lnTo>
                  <a:lnTo>
                    <a:pt x="1" y="0"/>
                  </a:lnTo>
                  <a:close/>
                </a:path>
              </a:pathLst>
            </a:custGeom>
            <a:solidFill>
              <a:srgbClr val="1DCDC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5400000">
              <a:off x="8404961" y="653513"/>
              <a:ext cx="953448" cy="551271"/>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rot="-5400000">
              <a:off x="8230422" y="276739"/>
              <a:ext cx="476733" cy="828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rot="-5400000">
              <a:off x="7817551" y="415137"/>
              <a:ext cx="476733" cy="551254"/>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rot="-5400000">
              <a:off x="7816399" y="-62757"/>
              <a:ext cx="479036" cy="551254"/>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rot="-5400000">
              <a:off x="7163985" y="515124"/>
              <a:ext cx="953448" cy="828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4"/>
          <p:cNvGrpSpPr/>
          <p:nvPr/>
        </p:nvGrpSpPr>
        <p:grpSpPr>
          <a:xfrm>
            <a:off x="-413096" y="3658798"/>
            <a:ext cx="2192144" cy="1495178"/>
            <a:chOff x="-293170" y="3658798"/>
            <a:chExt cx="2192144" cy="1495178"/>
          </a:xfrm>
        </p:grpSpPr>
        <p:sp>
          <p:nvSpPr>
            <p:cNvPr id="209" name="Google Shape;209;p4"/>
            <p:cNvSpPr/>
            <p:nvPr/>
          </p:nvSpPr>
          <p:spPr>
            <a:xfrm rot="5400000">
              <a:off x="566876" y="4718563"/>
              <a:ext cx="402082" cy="465014"/>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rot="5400000">
              <a:off x="813966" y="4749204"/>
              <a:ext cx="372910" cy="433031"/>
            </a:xfrm>
            <a:custGeom>
              <a:avLst/>
              <a:gdLst/>
              <a:ahLst/>
              <a:cxnLst/>
              <a:rect l="l" t="t" r="r" b="b"/>
              <a:pathLst>
                <a:path w="27521" h="31958" extrusionOk="0">
                  <a:moveTo>
                    <a:pt x="1" y="1"/>
                  </a:moveTo>
                  <a:lnTo>
                    <a:pt x="1" y="31957"/>
                  </a:lnTo>
                  <a:lnTo>
                    <a:pt x="27521" y="15979"/>
                  </a:lnTo>
                  <a:lnTo>
                    <a:pt x="1"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rot="5400000">
              <a:off x="1460748" y="4750112"/>
              <a:ext cx="372910" cy="431215"/>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rot="5400000">
              <a:off x="1135098" y="4642762"/>
              <a:ext cx="376514" cy="64591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rot="5400000">
              <a:off x="813065" y="4375410"/>
              <a:ext cx="374712" cy="433031"/>
            </a:xfrm>
            <a:custGeom>
              <a:avLst/>
              <a:gdLst/>
              <a:ahLst/>
              <a:cxnLst/>
              <a:rect l="l" t="t" r="r" b="b"/>
              <a:pathLst>
                <a:path w="27654" h="31958" extrusionOk="0">
                  <a:moveTo>
                    <a:pt x="27654" y="1"/>
                  </a:moveTo>
                  <a:lnTo>
                    <a:pt x="1" y="15979"/>
                  </a:lnTo>
                  <a:lnTo>
                    <a:pt x="27654" y="31957"/>
                  </a:lnTo>
                  <a:lnTo>
                    <a:pt x="27654"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rot="5400000">
              <a:off x="597469" y="4376325"/>
              <a:ext cx="374712" cy="431202"/>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rot="5400000">
              <a:off x="813966" y="4749204"/>
              <a:ext cx="372910" cy="433031"/>
            </a:xfrm>
            <a:custGeom>
              <a:avLst/>
              <a:gdLst/>
              <a:ahLst/>
              <a:cxnLst/>
              <a:rect l="l" t="t" r="r" b="b"/>
              <a:pathLst>
                <a:path w="27521" h="31958" extrusionOk="0">
                  <a:moveTo>
                    <a:pt x="1" y="1"/>
                  </a:moveTo>
                  <a:lnTo>
                    <a:pt x="1" y="31957"/>
                  </a:lnTo>
                  <a:lnTo>
                    <a:pt x="27521" y="15979"/>
                  </a:lnTo>
                  <a:lnTo>
                    <a:pt x="1"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rot="5400000">
              <a:off x="1460754" y="4002531"/>
              <a:ext cx="372896" cy="431215"/>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rot="5400000">
              <a:off x="1128547" y="3961854"/>
              <a:ext cx="174931" cy="20159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rot="5400000">
              <a:off x="1770825" y="4018351"/>
              <a:ext cx="118427" cy="137871"/>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rot="5400000">
              <a:off x="1135999" y="4268968"/>
              <a:ext cx="374712" cy="64591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rot="5400000">
              <a:off x="1459847" y="4376318"/>
              <a:ext cx="374712" cy="431215"/>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rot="5400000">
              <a:off x="167191" y="4002531"/>
              <a:ext cx="372896" cy="431215"/>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rot="5400000">
              <a:off x="-264008" y="3629645"/>
              <a:ext cx="372910" cy="431215"/>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rot="5400000">
              <a:off x="-49317" y="4160717"/>
              <a:ext cx="374712" cy="862417"/>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rot="5400000">
              <a:off x="380972" y="4376325"/>
              <a:ext cx="374712" cy="431202"/>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rot="5400000">
              <a:off x="139325" y="4533617"/>
              <a:ext cx="374712" cy="862403"/>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rot="5400000">
              <a:off x="519274" y="4454515"/>
              <a:ext cx="747608" cy="647717"/>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4"/>
          <p:cNvSpPr txBox="1">
            <a:spLocks noGrp="1"/>
          </p:cNvSpPr>
          <p:nvPr>
            <p:ph type="ctrTitle"/>
          </p:nvPr>
        </p:nvSpPr>
        <p:spPr>
          <a:xfrm>
            <a:off x="4155425" y="2054338"/>
            <a:ext cx="6807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228" name="Google Shape;228;p4"/>
          <p:cNvSpPr txBox="1">
            <a:spLocks noGrp="1"/>
          </p:cNvSpPr>
          <p:nvPr>
            <p:ph type="title" idx="2" hasCustomPrompt="1"/>
          </p:nvPr>
        </p:nvSpPr>
        <p:spPr>
          <a:xfrm>
            <a:off x="2319727" y="196688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29" name="Google Shape;229;p4"/>
          <p:cNvSpPr txBox="1">
            <a:spLocks noGrp="1"/>
          </p:cNvSpPr>
          <p:nvPr>
            <p:ph type="ctrTitle" idx="3"/>
          </p:nvPr>
        </p:nvSpPr>
        <p:spPr>
          <a:xfrm>
            <a:off x="4155425" y="2719588"/>
            <a:ext cx="6807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230" name="Google Shape;230;p4"/>
          <p:cNvSpPr txBox="1">
            <a:spLocks noGrp="1"/>
          </p:cNvSpPr>
          <p:nvPr>
            <p:ph type="title" idx="4" hasCustomPrompt="1"/>
          </p:nvPr>
        </p:nvSpPr>
        <p:spPr>
          <a:xfrm>
            <a:off x="2319727" y="263213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31" name="Google Shape;231;p4"/>
          <p:cNvSpPr txBox="1">
            <a:spLocks noGrp="1"/>
          </p:cNvSpPr>
          <p:nvPr>
            <p:ph type="ctrTitle" idx="5"/>
          </p:nvPr>
        </p:nvSpPr>
        <p:spPr>
          <a:xfrm>
            <a:off x="4155425" y="3384838"/>
            <a:ext cx="6807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232" name="Google Shape;232;p4"/>
          <p:cNvSpPr txBox="1">
            <a:spLocks noGrp="1"/>
          </p:cNvSpPr>
          <p:nvPr>
            <p:ph type="title" idx="6" hasCustomPrompt="1"/>
          </p:nvPr>
        </p:nvSpPr>
        <p:spPr>
          <a:xfrm>
            <a:off x="2319727" y="329738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33" name="Google Shape;233;p4"/>
          <p:cNvSpPr txBox="1">
            <a:spLocks noGrp="1"/>
          </p:cNvSpPr>
          <p:nvPr>
            <p:ph type="ctrTitle" idx="7"/>
          </p:nvPr>
        </p:nvSpPr>
        <p:spPr>
          <a:xfrm>
            <a:off x="4155425" y="4050088"/>
            <a:ext cx="6807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Font typeface="Barlow Condensed"/>
              <a:buNone/>
              <a:defRPr sz="3600">
                <a:latin typeface="Barlow Condensed"/>
                <a:ea typeface="Barlow Condensed"/>
                <a:cs typeface="Barlow Condensed"/>
                <a:sym typeface="Barlow Condensed"/>
              </a:defRPr>
            </a:lvl1pPr>
            <a:lvl2pPr lvl="1"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
        <p:nvSpPr>
          <p:cNvPr id="234" name="Google Shape;234;p4"/>
          <p:cNvSpPr txBox="1">
            <a:spLocks noGrp="1"/>
          </p:cNvSpPr>
          <p:nvPr>
            <p:ph type="title" idx="8" hasCustomPrompt="1"/>
          </p:nvPr>
        </p:nvSpPr>
        <p:spPr>
          <a:xfrm>
            <a:off x="2319727" y="3962638"/>
            <a:ext cx="14607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600"/>
              <a:buNone/>
              <a:defRPr sz="3600"/>
            </a:lvl1pPr>
            <a:lvl2pPr lvl="1"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cxnSp>
        <p:nvCxnSpPr>
          <p:cNvPr id="235" name="Google Shape;235;p4"/>
          <p:cNvCxnSpPr/>
          <p:nvPr/>
        </p:nvCxnSpPr>
        <p:spPr>
          <a:xfrm>
            <a:off x="3986825" y="-16500"/>
            <a:ext cx="0" cy="4488600"/>
          </a:xfrm>
          <a:prstGeom prst="straightConnector1">
            <a:avLst/>
          </a:prstGeom>
          <a:noFill/>
          <a:ln w="28575" cap="flat" cmpd="sng">
            <a:solidFill>
              <a:schemeClr val="accent4"/>
            </a:solidFill>
            <a:prstDash val="solid"/>
            <a:round/>
            <a:headEnd type="none" w="med" len="med"/>
            <a:tailEnd type="none" w="med" len="med"/>
          </a:ln>
        </p:spPr>
      </p:cxnSp>
      <p:sp>
        <p:nvSpPr>
          <p:cNvPr id="236" name="Google Shape;236;p4"/>
          <p:cNvSpPr txBox="1">
            <a:spLocks noGrp="1"/>
          </p:cNvSpPr>
          <p:nvPr>
            <p:ph type="ctrTitle" idx="9"/>
          </p:nvPr>
        </p:nvSpPr>
        <p:spPr>
          <a:xfrm>
            <a:off x="4155425" y="1272250"/>
            <a:ext cx="3888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3600"/>
              <a:buFont typeface="Barlow Condensed"/>
              <a:buNone/>
              <a:defRPr sz="3600">
                <a:solidFill>
                  <a:schemeClr val="accent4"/>
                </a:solidFill>
                <a:latin typeface="Barlow Condensed"/>
                <a:ea typeface="Barlow Condensed"/>
                <a:cs typeface="Barlow Condensed"/>
                <a:sym typeface="Barlow Condensed"/>
              </a:defRPr>
            </a:lvl1pPr>
            <a:lvl2pPr lvl="1" algn="r" rtl="0">
              <a:spcBef>
                <a:spcPts val="0"/>
              </a:spcBef>
              <a:spcAft>
                <a:spcPts val="0"/>
              </a:spcAft>
              <a:buSzPts val="3600"/>
              <a:buFont typeface="Barlow Condensed"/>
              <a:buNone/>
              <a:defRPr sz="3600">
                <a:latin typeface="Barlow Condensed"/>
                <a:ea typeface="Barlow Condensed"/>
                <a:cs typeface="Barlow Condensed"/>
                <a:sym typeface="Barlow Condensed"/>
              </a:defRPr>
            </a:lvl2pPr>
            <a:lvl3pPr lvl="2" algn="r" rtl="0">
              <a:spcBef>
                <a:spcPts val="0"/>
              </a:spcBef>
              <a:spcAft>
                <a:spcPts val="0"/>
              </a:spcAft>
              <a:buSzPts val="3600"/>
              <a:buFont typeface="Barlow Condensed"/>
              <a:buNone/>
              <a:defRPr sz="3600">
                <a:latin typeface="Barlow Condensed"/>
                <a:ea typeface="Barlow Condensed"/>
                <a:cs typeface="Barlow Condensed"/>
                <a:sym typeface="Barlow Condensed"/>
              </a:defRPr>
            </a:lvl3pPr>
            <a:lvl4pPr lvl="3" algn="r" rtl="0">
              <a:spcBef>
                <a:spcPts val="0"/>
              </a:spcBef>
              <a:spcAft>
                <a:spcPts val="0"/>
              </a:spcAft>
              <a:buSzPts val="3600"/>
              <a:buFont typeface="Barlow Condensed"/>
              <a:buNone/>
              <a:defRPr sz="3600">
                <a:latin typeface="Barlow Condensed"/>
                <a:ea typeface="Barlow Condensed"/>
                <a:cs typeface="Barlow Condensed"/>
                <a:sym typeface="Barlow Condensed"/>
              </a:defRPr>
            </a:lvl4pPr>
            <a:lvl5pPr lvl="4" algn="r" rtl="0">
              <a:spcBef>
                <a:spcPts val="0"/>
              </a:spcBef>
              <a:spcAft>
                <a:spcPts val="0"/>
              </a:spcAft>
              <a:buSzPts val="3600"/>
              <a:buFont typeface="Barlow Condensed"/>
              <a:buNone/>
              <a:defRPr sz="3600">
                <a:latin typeface="Barlow Condensed"/>
                <a:ea typeface="Barlow Condensed"/>
                <a:cs typeface="Barlow Condensed"/>
                <a:sym typeface="Barlow Condensed"/>
              </a:defRPr>
            </a:lvl5pPr>
            <a:lvl6pPr lvl="5" algn="r" rtl="0">
              <a:spcBef>
                <a:spcPts val="0"/>
              </a:spcBef>
              <a:spcAft>
                <a:spcPts val="0"/>
              </a:spcAft>
              <a:buSzPts val="3600"/>
              <a:buFont typeface="Barlow Condensed"/>
              <a:buNone/>
              <a:defRPr sz="3600">
                <a:latin typeface="Barlow Condensed"/>
                <a:ea typeface="Barlow Condensed"/>
                <a:cs typeface="Barlow Condensed"/>
                <a:sym typeface="Barlow Condensed"/>
              </a:defRPr>
            </a:lvl6pPr>
            <a:lvl7pPr lvl="6" algn="r" rtl="0">
              <a:spcBef>
                <a:spcPts val="0"/>
              </a:spcBef>
              <a:spcAft>
                <a:spcPts val="0"/>
              </a:spcAft>
              <a:buSzPts val="3600"/>
              <a:buFont typeface="Barlow Condensed"/>
              <a:buNone/>
              <a:defRPr sz="3600">
                <a:latin typeface="Barlow Condensed"/>
                <a:ea typeface="Barlow Condensed"/>
                <a:cs typeface="Barlow Condensed"/>
                <a:sym typeface="Barlow Condensed"/>
              </a:defRPr>
            </a:lvl7pPr>
            <a:lvl8pPr lvl="7" algn="r" rtl="0">
              <a:spcBef>
                <a:spcPts val="0"/>
              </a:spcBef>
              <a:spcAft>
                <a:spcPts val="0"/>
              </a:spcAft>
              <a:buSzPts val="3600"/>
              <a:buFont typeface="Barlow Condensed"/>
              <a:buNone/>
              <a:defRPr sz="3600">
                <a:latin typeface="Barlow Condensed"/>
                <a:ea typeface="Barlow Condensed"/>
                <a:cs typeface="Barlow Condensed"/>
                <a:sym typeface="Barlow Condensed"/>
              </a:defRPr>
            </a:lvl8pPr>
            <a:lvl9pPr lvl="8" algn="r" rtl="0">
              <a:spcBef>
                <a:spcPts val="0"/>
              </a:spcBef>
              <a:spcAft>
                <a:spcPts val="0"/>
              </a:spcAft>
              <a:buSzPts val="3600"/>
              <a:buFont typeface="Barlow Condensed"/>
              <a:buNone/>
              <a:defRPr sz="3600">
                <a:latin typeface="Barlow Condensed"/>
                <a:ea typeface="Barlow Condensed"/>
                <a:cs typeface="Barlow Condensed"/>
                <a:sym typeface="Barlow Condense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p:cSld name="CUSTOM_1">
    <p:spTree>
      <p:nvGrpSpPr>
        <p:cNvPr id="1" name="Shape 237"/>
        <p:cNvGrpSpPr/>
        <p:nvPr/>
      </p:nvGrpSpPr>
      <p:grpSpPr>
        <a:xfrm>
          <a:off x="0" y="0"/>
          <a:ext cx="0" cy="0"/>
          <a:chOff x="0" y="0"/>
          <a:chExt cx="0" cy="0"/>
        </a:xfrm>
      </p:grpSpPr>
      <p:grpSp>
        <p:nvGrpSpPr>
          <p:cNvPr id="238" name="Google Shape;238;p5"/>
          <p:cNvGrpSpPr/>
          <p:nvPr/>
        </p:nvGrpSpPr>
        <p:grpSpPr>
          <a:xfrm rot="10800000" flipH="1">
            <a:off x="6396261" y="4059387"/>
            <a:ext cx="2761414" cy="1094590"/>
            <a:chOff x="5543377" y="-26648"/>
            <a:chExt cx="3613943" cy="1432521"/>
          </a:xfrm>
        </p:grpSpPr>
        <p:sp>
          <p:nvSpPr>
            <p:cNvPr id="239" name="Google Shape;239;p5"/>
            <p:cNvSpPr/>
            <p:nvPr/>
          </p:nvSpPr>
          <p:spPr>
            <a:xfrm rot="-5400000">
              <a:off x="7539604" y="-62757"/>
              <a:ext cx="479036" cy="551254"/>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rot="-5400000">
              <a:off x="6437042" y="-62766"/>
              <a:ext cx="479036" cy="551271"/>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rot="-5400000">
              <a:off x="6849922" y="-201155"/>
              <a:ext cx="479036" cy="828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rot="-5400000">
              <a:off x="8229270" y="-201155"/>
              <a:ext cx="479036" cy="828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rot="-5400000">
              <a:off x="8643318" y="-63918"/>
              <a:ext cx="476733" cy="551271"/>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rot="-5400000">
              <a:off x="7816399" y="-62757"/>
              <a:ext cx="479036" cy="551254"/>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rot="-5400000">
              <a:off x="7539604" y="-62757"/>
              <a:ext cx="479036" cy="551254"/>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rot="-5400000">
              <a:off x="7265113" y="413968"/>
              <a:ext cx="476733" cy="553592"/>
            </a:xfrm>
            <a:custGeom>
              <a:avLst/>
              <a:gdLst/>
              <a:ahLst/>
              <a:cxnLst/>
              <a:rect l="l" t="t" r="r" b="b"/>
              <a:pathLst>
                <a:path w="27521" h="31958" extrusionOk="0">
                  <a:moveTo>
                    <a:pt x="27520" y="1"/>
                  </a:moveTo>
                  <a:lnTo>
                    <a:pt x="1" y="15979"/>
                  </a:lnTo>
                  <a:lnTo>
                    <a:pt x="27520" y="31957"/>
                  </a:lnTo>
                  <a:lnTo>
                    <a:pt x="2752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rot="-5400000">
              <a:off x="7540756" y="415137"/>
              <a:ext cx="476733" cy="551254"/>
            </a:xfrm>
            <a:custGeom>
              <a:avLst/>
              <a:gdLst/>
              <a:ahLst/>
              <a:cxnLst/>
              <a:rect l="l" t="t" r="r" b="b"/>
              <a:pathLst>
                <a:path w="27521" h="31823" extrusionOk="0">
                  <a:moveTo>
                    <a:pt x="1" y="0"/>
                  </a:moveTo>
                  <a:lnTo>
                    <a:pt x="1" y="31823"/>
                  </a:lnTo>
                  <a:lnTo>
                    <a:pt x="27520" y="15978"/>
                  </a:lnTo>
                  <a:lnTo>
                    <a:pt x="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rot="-5400000">
              <a:off x="6852226" y="277891"/>
              <a:ext cx="476733" cy="825746"/>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rot="-5400000">
              <a:off x="5553199" y="611305"/>
              <a:ext cx="139273" cy="158917"/>
            </a:xfrm>
            <a:custGeom>
              <a:avLst/>
              <a:gdLst/>
              <a:ahLst/>
              <a:cxnLst/>
              <a:rect l="l" t="t" r="r" b="b"/>
              <a:pathLst>
                <a:path w="8040" h="9174" extrusionOk="0">
                  <a:moveTo>
                    <a:pt x="8040" y="0"/>
                  </a:moveTo>
                  <a:lnTo>
                    <a:pt x="1" y="4604"/>
                  </a:lnTo>
                  <a:lnTo>
                    <a:pt x="8040" y="9174"/>
                  </a:lnTo>
                  <a:lnTo>
                    <a:pt x="8040" y="0"/>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rot="-5400000">
              <a:off x="5886623" y="414843"/>
              <a:ext cx="476733" cy="551843"/>
            </a:xfrm>
            <a:custGeom>
              <a:avLst/>
              <a:gdLst/>
              <a:ahLst/>
              <a:cxnLst/>
              <a:rect l="l" t="t" r="r" b="b"/>
              <a:pathLst>
                <a:path w="27521" h="31857" extrusionOk="0">
                  <a:moveTo>
                    <a:pt x="1" y="0"/>
                  </a:moveTo>
                  <a:lnTo>
                    <a:pt x="1" y="31857"/>
                  </a:lnTo>
                  <a:lnTo>
                    <a:pt x="27520" y="15845"/>
                  </a:lnTo>
                  <a:lnTo>
                    <a:pt x="1" y="0"/>
                  </a:lnTo>
                  <a:close/>
                </a:path>
              </a:pathLst>
            </a:custGeom>
            <a:solidFill>
              <a:srgbClr val="1DCDC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rot="-5400000">
              <a:off x="8404961" y="653513"/>
              <a:ext cx="953448" cy="551271"/>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rot="-5400000">
              <a:off x="8230422" y="276739"/>
              <a:ext cx="476733" cy="828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rot="-5400000">
              <a:off x="7817551" y="415137"/>
              <a:ext cx="476733" cy="551254"/>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rot="-5400000">
              <a:off x="7816399" y="-62757"/>
              <a:ext cx="479036" cy="551254"/>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rot="-5400000">
              <a:off x="7163985" y="515124"/>
              <a:ext cx="953448" cy="828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5"/>
          <p:cNvGrpSpPr/>
          <p:nvPr/>
        </p:nvGrpSpPr>
        <p:grpSpPr>
          <a:xfrm rot="10800000" flipH="1">
            <a:off x="-413096" y="-26651"/>
            <a:ext cx="2192144" cy="1495178"/>
            <a:chOff x="-293170" y="3658798"/>
            <a:chExt cx="2192144" cy="1495178"/>
          </a:xfrm>
        </p:grpSpPr>
        <p:sp>
          <p:nvSpPr>
            <p:cNvPr id="261" name="Google Shape;261;p5"/>
            <p:cNvSpPr/>
            <p:nvPr/>
          </p:nvSpPr>
          <p:spPr>
            <a:xfrm rot="5400000">
              <a:off x="566876" y="4718563"/>
              <a:ext cx="402082" cy="465014"/>
            </a:xfrm>
            <a:custGeom>
              <a:avLst/>
              <a:gdLst/>
              <a:ahLst/>
              <a:cxnLst/>
              <a:rect l="l" t="t" r="r" b="b"/>
              <a:pathLst>
                <a:path w="27521" h="31823" extrusionOk="0">
                  <a:moveTo>
                    <a:pt x="27521" y="0"/>
                  </a:moveTo>
                  <a:lnTo>
                    <a:pt x="1" y="15978"/>
                  </a:lnTo>
                  <a:lnTo>
                    <a:pt x="27521" y="31823"/>
                  </a:lnTo>
                  <a:lnTo>
                    <a:pt x="27521"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rot="5400000">
              <a:off x="813966" y="4749204"/>
              <a:ext cx="372910" cy="433031"/>
            </a:xfrm>
            <a:custGeom>
              <a:avLst/>
              <a:gdLst/>
              <a:ahLst/>
              <a:cxnLst/>
              <a:rect l="l" t="t" r="r" b="b"/>
              <a:pathLst>
                <a:path w="27521" h="31958" extrusionOk="0">
                  <a:moveTo>
                    <a:pt x="1" y="1"/>
                  </a:moveTo>
                  <a:lnTo>
                    <a:pt x="1" y="31957"/>
                  </a:lnTo>
                  <a:lnTo>
                    <a:pt x="27521" y="15979"/>
                  </a:lnTo>
                  <a:lnTo>
                    <a:pt x="1"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rot="5400000">
              <a:off x="1460748" y="4750112"/>
              <a:ext cx="372910" cy="431215"/>
            </a:xfrm>
            <a:custGeom>
              <a:avLst/>
              <a:gdLst/>
              <a:ahLst/>
              <a:cxnLst/>
              <a:rect l="l" t="t" r="r" b="b"/>
              <a:pathLst>
                <a:path w="27521" h="31824" extrusionOk="0">
                  <a:moveTo>
                    <a:pt x="27521" y="1"/>
                  </a:moveTo>
                  <a:lnTo>
                    <a:pt x="1" y="15845"/>
                  </a:lnTo>
                  <a:lnTo>
                    <a:pt x="27521" y="31823"/>
                  </a:lnTo>
                  <a:lnTo>
                    <a:pt x="27521" y="1"/>
                  </a:lnTo>
                  <a:close/>
                </a:path>
              </a:pathLst>
            </a:cu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rot="5400000">
              <a:off x="1135098" y="4642762"/>
              <a:ext cx="376514" cy="645915"/>
            </a:xfrm>
            <a:custGeom>
              <a:avLst/>
              <a:gdLst/>
              <a:ahLst/>
              <a:cxnLst/>
              <a:rect l="l" t="t" r="r" b="b"/>
              <a:pathLst>
                <a:path w="27787" h="47669" extrusionOk="0">
                  <a:moveTo>
                    <a:pt x="1" y="1"/>
                  </a:moveTo>
                  <a:lnTo>
                    <a:pt x="134" y="31823"/>
                  </a:lnTo>
                  <a:lnTo>
                    <a:pt x="27787" y="47668"/>
                  </a:lnTo>
                  <a:lnTo>
                    <a:pt x="27654" y="15845"/>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rot="5400000">
              <a:off x="813065" y="4375410"/>
              <a:ext cx="374712" cy="433031"/>
            </a:xfrm>
            <a:custGeom>
              <a:avLst/>
              <a:gdLst/>
              <a:ahLst/>
              <a:cxnLst/>
              <a:rect l="l" t="t" r="r" b="b"/>
              <a:pathLst>
                <a:path w="27654" h="31958" extrusionOk="0">
                  <a:moveTo>
                    <a:pt x="27654" y="1"/>
                  </a:moveTo>
                  <a:lnTo>
                    <a:pt x="1" y="15979"/>
                  </a:lnTo>
                  <a:lnTo>
                    <a:pt x="27654" y="31957"/>
                  </a:lnTo>
                  <a:lnTo>
                    <a:pt x="27654" y="1"/>
                  </a:lnTo>
                  <a:close/>
                </a:path>
              </a:pathLst>
            </a:custGeom>
            <a:solidFill>
              <a:srgbClr val="F5340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rot="5400000">
              <a:off x="597469" y="4376325"/>
              <a:ext cx="374712" cy="431202"/>
            </a:xfrm>
            <a:custGeom>
              <a:avLst/>
              <a:gdLst/>
              <a:ahLst/>
              <a:cxnLst/>
              <a:rect l="l" t="t" r="r" b="b"/>
              <a:pathLst>
                <a:path w="27654" h="31823" extrusionOk="0">
                  <a:moveTo>
                    <a:pt x="1" y="0"/>
                  </a:moveTo>
                  <a:lnTo>
                    <a:pt x="1" y="31823"/>
                  </a:lnTo>
                  <a:lnTo>
                    <a:pt x="27654" y="15978"/>
                  </a:lnTo>
                  <a:lnTo>
                    <a:pt x="1" y="0"/>
                  </a:lnTo>
                  <a:close/>
                </a:path>
              </a:pathLst>
            </a:custGeom>
            <a:solidFill>
              <a:srgbClr val="E3651D"/>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rot="5400000">
              <a:off x="813966" y="4749204"/>
              <a:ext cx="372910" cy="433031"/>
            </a:xfrm>
            <a:custGeom>
              <a:avLst/>
              <a:gdLst/>
              <a:ahLst/>
              <a:cxnLst/>
              <a:rect l="l" t="t" r="r" b="b"/>
              <a:pathLst>
                <a:path w="27521" h="31958" extrusionOk="0">
                  <a:moveTo>
                    <a:pt x="1" y="1"/>
                  </a:moveTo>
                  <a:lnTo>
                    <a:pt x="1" y="31957"/>
                  </a:lnTo>
                  <a:lnTo>
                    <a:pt x="27521" y="15979"/>
                  </a:lnTo>
                  <a:lnTo>
                    <a:pt x="1"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rot="5400000">
              <a:off x="1460754" y="4002531"/>
              <a:ext cx="372896" cy="431215"/>
            </a:xfrm>
            <a:custGeom>
              <a:avLst/>
              <a:gdLst/>
              <a:ahLst/>
              <a:cxnLst/>
              <a:rect l="l" t="t" r="r" b="b"/>
              <a:pathLst>
                <a:path w="27520" h="31824" extrusionOk="0">
                  <a:moveTo>
                    <a:pt x="27520" y="1"/>
                  </a:moveTo>
                  <a:lnTo>
                    <a:pt x="0" y="15845"/>
                  </a:lnTo>
                  <a:lnTo>
                    <a:pt x="27520" y="31823"/>
                  </a:lnTo>
                  <a:lnTo>
                    <a:pt x="2752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rot="5400000">
              <a:off x="1128547" y="3961854"/>
              <a:ext cx="174931" cy="201597"/>
            </a:xfrm>
            <a:custGeom>
              <a:avLst/>
              <a:gdLst/>
              <a:ahLst/>
              <a:cxnLst/>
              <a:rect l="l" t="t" r="r" b="b"/>
              <a:pathLst>
                <a:path w="12910" h="14878" extrusionOk="0">
                  <a:moveTo>
                    <a:pt x="1" y="0"/>
                  </a:moveTo>
                  <a:lnTo>
                    <a:pt x="1" y="14877"/>
                  </a:lnTo>
                  <a:lnTo>
                    <a:pt x="12910" y="7505"/>
                  </a:lnTo>
                  <a:lnTo>
                    <a:pt x="13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rot="5400000">
              <a:off x="1770825" y="4018351"/>
              <a:ext cx="118427" cy="137871"/>
            </a:xfrm>
            <a:custGeom>
              <a:avLst/>
              <a:gdLst/>
              <a:ahLst/>
              <a:cxnLst/>
              <a:rect l="l" t="t" r="r" b="b"/>
              <a:pathLst>
                <a:path w="8740" h="10175" extrusionOk="0">
                  <a:moveTo>
                    <a:pt x="0" y="1"/>
                  </a:moveTo>
                  <a:lnTo>
                    <a:pt x="0" y="10175"/>
                  </a:lnTo>
                  <a:lnTo>
                    <a:pt x="8740" y="5005"/>
                  </a:lnTo>
                  <a:lnTo>
                    <a:pt x="0" y="1"/>
                  </a:lnTo>
                  <a:close/>
                </a:path>
              </a:pathLst>
            </a:cu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rot="5400000">
              <a:off x="1135999" y="4268968"/>
              <a:ext cx="374712" cy="645915"/>
            </a:xfrm>
            <a:custGeom>
              <a:avLst/>
              <a:gdLst/>
              <a:ahLst/>
              <a:cxnLst/>
              <a:rect l="l" t="t" r="r" b="b"/>
              <a:pathLst>
                <a:path w="27654" h="47669" extrusionOk="0">
                  <a:moveTo>
                    <a:pt x="27654" y="1"/>
                  </a:moveTo>
                  <a:lnTo>
                    <a:pt x="1" y="15845"/>
                  </a:lnTo>
                  <a:lnTo>
                    <a:pt x="1" y="47668"/>
                  </a:lnTo>
                  <a:lnTo>
                    <a:pt x="27521" y="31823"/>
                  </a:lnTo>
                  <a:lnTo>
                    <a:pt x="27654" y="31690"/>
                  </a:lnTo>
                  <a:lnTo>
                    <a:pt x="27654"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rot="5400000">
              <a:off x="1459847" y="4376318"/>
              <a:ext cx="374712" cy="431215"/>
            </a:xfrm>
            <a:custGeom>
              <a:avLst/>
              <a:gdLst/>
              <a:ahLst/>
              <a:cxnLst/>
              <a:rect l="l" t="t" r="r" b="b"/>
              <a:pathLst>
                <a:path w="27654" h="31824" extrusionOk="0">
                  <a:moveTo>
                    <a:pt x="1" y="1"/>
                  </a:moveTo>
                  <a:lnTo>
                    <a:pt x="1" y="31823"/>
                  </a:lnTo>
                  <a:lnTo>
                    <a:pt x="27654" y="15979"/>
                  </a:lnTo>
                  <a:lnTo>
                    <a:pt x="27654" y="15845"/>
                  </a:lnTo>
                  <a:lnTo>
                    <a:pt x="1"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rot="5400000">
              <a:off x="167191" y="4002531"/>
              <a:ext cx="372896" cy="431215"/>
            </a:xfrm>
            <a:custGeom>
              <a:avLst/>
              <a:gdLst/>
              <a:ahLst/>
              <a:cxnLst/>
              <a:rect l="l" t="t" r="r" b="b"/>
              <a:pathLst>
                <a:path w="27520" h="31824" extrusionOk="0">
                  <a:moveTo>
                    <a:pt x="27520" y="1"/>
                  </a:moveTo>
                  <a:lnTo>
                    <a:pt x="0" y="15979"/>
                  </a:lnTo>
                  <a:lnTo>
                    <a:pt x="27520" y="31824"/>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rot="5400000">
              <a:off x="-264008" y="3629645"/>
              <a:ext cx="372910" cy="431215"/>
            </a:xfrm>
            <a:custGeom>
              <a:avLst/>
              <a:gdLst/>
              <a:ahLst/>
              <a:cxnLst/>
              <a:rect l="l" t="t" r="r" b="b"/>
              <a:pathLst>
                <a:path w="27521" h="31824" extrusionOk="0">
                  <a:moveTo>
                    <a:pt x="1" y="1"/>
                  </a:moveTo>
                  <a:lnTo>
                    <a:pt x="1" y="31823"/>
                  </a:lnTo>
                  <a:lnTo>
                    <a:pt x="27520"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rot="5400000">
              <a:off x="-49317" y="4160717"/>
              <a:ext cx="374712" cy="862417"/>
            </a:xfrm>
            <a:custGeom>
              <a:avLst/>
              <a:gdLst/>
              <a:ahLst/>
              <a:cxnLst/>
              <a:rect l="l" t="t" r="r" b="b"/>
              <a:pathLst>
                <a:path w="27654" h="63647" extrusionOk="0">
                  <a:moveTo>
                    <a:pt x="1" y="1"/>
                  </a:moveTo>
                  <a:lnTo>
                    <a:pt x="1" y="31824"/>
                  </a:lnTo>
                  <a:lnTo>
                    <a:pt x="1" y="63646"/>
                  </a:lnTo>
                  <a:lnTo>
                    <a:pt x="27521" y="47802"/>
                  </a:lnTo>
                  <a:lnTo>
                    <a:pt x="27654" y="47802"/>
                  </a:lnTo>
                  <a:lnTo>
                    <a:pt x="27654" y="15979"/>
                  </a:lnTo>
                  <a:lnTo>
                    <a:pt x="1"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rot="5400000">
              <a:off x="380972" y="4376325"/>
              <a:ext cx="374712" cy="431202"/>
            </a:xfrm>
            <a:custGeom>
              <a:avLst/>
              <a:gdLst/>
              <a:ahLst/>
              <a:cxnLst/>
              <a:rect l="l" t="t" r="r" b="b"/>
              <a:pathLst>
                <a:path w="27654" h="31823" extrusionOk="0">
                  <a:moveTo>
                    <a:pt x="27654" y="0"/>
                  </a:moveTo>
                  <a:lnTo>
                    <a:pt x="1" y="15845"/>
                  </a:lnTo>
                  <a:lnTo>
                    <a:pt x="27654" y="31823"/>
                  </a:lnTo>
                  <a:lnTo>
                    <a:pt x="27654"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rot="5400000">
              <a:off x="139325" y="4533617"/>
              <a:ext cx="374712" cy="862403"/>
            </a:xfrm>
            <a:custGeom>
              <a:avLst/>
              <a:gdLst/>
              <a:ahLst/>
              <a:cxnLst/>
              <a:rect l="l" t="t" r="r" b="b"/>
              <a:pathLst>
                <a:path w="27654" h="63646" extrusionOk="0">
                  <a:moveTo>
                    <a:pt x="134" y="0"/>
                  </a:moveTo>
                  <a:lnTo>
                    <a:pt x="1" y="31823"/>
                  </a:lnTo>
                  <a:lnTo>
                    <a:pt x="134" y="31823"/>
                  </a:lnTo>
                  <a:lnTo>
                    <a:pt x="134" y="63646"/>
                  </a:lnTo>
                  <a:lnTo>
                    <a:pt x="27654" y="47668"/>
                  </a:lnTo>
                  <a:lnTo>
                    <a:pt x="27654" y="15845"/>
                  </a:lnTo>
                  <a:lnTo>
                    <a:pt x="134" y="0"/>
                  </a:lnTo>
                  <a:close/>
                </a:path>
              </a:pathLst>
            </a:custGeom>
            <a:solidFill>
              <a:schemeClr val="accent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rot="5400000">
              <a:off x="519274" y="4454515"/>
              <a:ext cx="747608" cy="647717"/>
            </a:xfrm>
            <a:custGeom>
              <a:avLst/>
              <a:gdLst/>
              <a:ahLst/>
              <a:cxnLst/>
              <a:rect l="l" t="t" r="r" b="b"/>
              <a:pathLst>
                <a:path w="55174" h="47802" extrusionOk="0">
                  <a:moveTo>
                    <a:pt x="27654" y="1"/>
                  </a:moveTo>
                  <a:lnTo>
                    <a:pt x="1" y="15979"/>
                  </a:lnTo>
                  <a:lnTo>
                    <a:pt x="1" y="47802"/>
                  </a:lnTo>
                  <a:lnTo>
                    <a:pt x="27654" y="31957"/>
                  </a:lnTo>
                  <a:lnTo>
                    <a:pt x="55174" y="15979"/>
                  </a:lnTo>
                  <a:lnTo>
                    <a:pt x="27654"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5"/>
          <p:cNvSpPr txBox="1">
            <a:spLocks noGrp="1"/>
          </p:cNvSpPr>
          <p:nvPr>
            <p:ph type="ctrTitle"/>
          </p:nvPr>
        </p:nvSpPr>
        <p:spPr>
          <a:xfrm>
            <a:off x="4308049" y="2067485"/>
            <a:ext cx="329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sp>
        <p:nvSpPr>
          <p:cNvPr id="280" name="Google Shape;280;p5"/>
          <p:cNvSpPr txBox="1">
            <a:spLocks noGrp="1"/>
          </p:cNvSpPr>
          <p:nvPr>
            <p:ph type="subTitle" idx="1"/>
          </p:nvPr>
        </p:nvSpPr>
        <p:spPr>
          <a:xfrm>
            <a:off x="1868250" y="2708213"/>
            <a:ext cx="40203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cxnSp>
        <p:nvCxnSpPr>
          <p:cNvPr id="281" name="Google Shape;281;p5"/>
          <p:cNvCxnSpPr/>
          <p:nvPr/>
        </p:nvCxnSpPr>
        <p:spPr>
          <a:xfrm>
            <a:off x="5123700" y="2607238"/>
            <a:ext cx="4020300" cy="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DESIGN 1">
  <p:cSld name="CUSTOM_2">
    <p:spTree>
      <p:nvGrpSpPr>
        <p:cNvPr id="1" name="Shape 282"/>
        <p:cNvGrpSpPr/>
        <p:nvPr/>
      </p:nvGrpSpPr>
      <p:grpSpPr>
        <a:xfrm>
          <a:off x="0" y="0"/>
          <a:ext cx="0" cy="0"/>
          <a:chOff x="0" y="0"/>
          <a:chExt cx="0" cy="0"/>
        </a:xfrm>
      </p:grpSpPr>
      <p:grpSp>
        <p:nvGrpSpPr>
          <p:cNvPr id="283" name="Google Shape;283;p6"/>
          <p:cNvGrpSpPr/>
          <p:nvPr/>
        </p:nvGrpSpPr>
        <p:grpSpPr>
          <a:xfrm rot="10800000">
            <a:off x="11" y="4059387"/>
            <a:ext cx="2761414" cy="1094590"/>
            <a:chOff x="5543377" y="-26648"/>
            <a:chExt cx="3613943" cy="1432521"/>
          </a:xfrm>
        </p:grpSpPr>
        <p:sp>
          <p:nvSpPr>
            <p:cNvPr id="284" name="Google Shape;284;p6"/>
            <p:cNvSpPr/>
            <p:nvPr/>
          </p:nvSpPr>
          <p:spPr>
            <a:xfrm rot="-5400000">
              <a:off x="7539604" y="-62757"/>
              <a:ext cx="479036" cy="551254"/>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rot="-5400000">
              <a:off x="6437042" y="-62766"/>
              <a:ext cx="479036" cy="551271"/>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rot="-5400000">
              <a:off x="6849922" y="-201155"/>
              <a:ext cx="479036" cy="828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rot="-5400000">
              <a:off x="8229270" y="-201155"/>
              <a:ext cx="479036" cy="828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rot="-5400000">
              <a:off x="8643318" y="-63918"/>
              <a:ext cx="476733" cy="551271"/>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rot="-5400000">
              <a:off x="7816399" y="-62757"/>
              <a:ext cx="479036" cy="551254"/>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rot="-5400000">
              <a:off x="7539604" y="-62757"/>
              <a:ext cx="479036" cy="551254"/>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rot="-5400000">
              <a:off x="7265113" y="413968"/>
              <a:ext cx="476733" cy="553592"/>
            </a:xfrm>
            <a:custGeom>
              <a:avLst/>
              <a:gdLst/>
              <a:ahLst/>
              <a:cxnLst/>
              <a:rect l="l" t="t" r="r" b="b"/>
              <a:pathLst>
                <a:path w="27521" h="31958" extrusionOk="0">
                  <a:moveTo>
                    <a:pt x="27520" y="1"/>
                  </a:moveTo>
                  <a:lnTo>
                    <a:pt x="1" y="15979"/>
                  </a:lnTo>
                  <a:lnTo>
                    <a:pt x="27520" y="31957"/>
                  </a:lnTo>
                  <a:lnTo>
                    <a:pt x="2752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rot="-5400000">
              <a:off x="7540756" y="415137"/>
              <a:ext cx="476733" cy="551254"/>
            </a:xfrm>
            <a:custGeom>
              <a:avLst/>
              <a:gdLst/>
              <a:ahLst/>
              <a:cxnLst/>
              <a:rect l="l" t="t" r="r" b="b"/>
              <a:pathLst>
                <a:path w="27521" h="31823" extrusionOk="0">
                  <a:moveTo>
                    <a:pt x="1" y="0"/>
                  </a:moveTo>
                  <a:lnTo>
                    <a:pt x="1" y="31823"/>
                  </a:lnTo>
                  <a:lnTo>
                    <a:pt x="27520" y="15978"/>
                  </a:lnTo>
                  <a:lnTo>
                    <a:pt x="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rot="-5400000">
              <a:off x="6852226" y="277891"/>
              <a:ext cx="476733" cy="825746"/>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rot="-5400000">
              <a:off x="5553199" y="611305"/>
              <a:ext cx="139273" cy="158917"/>
            </a:xfrm>
            <a:custGeom>
              <a:avLst/>
              <a:gdLst/>
              <a:ahLst/>
              <a:cxnLst/>
              <a:rect l="l" t="t" r="r" b="b"/>
              <a:pathLst>
                <a:path w="8040" h="9174" extrusionOk="0">
                  <a:moveTo>
                    <a:pt x="8040" y="0"/>
                  </a:moveTo>
                  <a:lnTo>
                    <a:pt x="1" y="4604"/>
                  </a:lnTo>
                  <a:lnTo>
                    <a:pt x="8040" y="9174"/>
                  </a:lnTo>
                  <a:lnTo>
                    <a:pt x="8040" y="0"/>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rot="-5400000">
              <a:off x="5886623" y="414843"/>
              <a:ext cx="476733" cy="551843"/>
            </a:xfrm>
            <a:custGeom>
              <a:avLst/>
              <a:gdLst/>
              <a:ahLst/>
              <a:cxnLst/>
              <a:rect l="l" t="t" r="r" b="b"/>
              <a:pathLst>
                <a:path w="27521" h="31857" extrusionOk="0">
                  <a:moveTo>
                    <a:pt x="1" y="0"/>
                  </a:moveTo>
                  <a:lnTo>
                    <a:pt x="1" y="31857"/>
                  </a:lnTo>
                  <a:lnTo>
                    <a:pt x="27520" y="15845"/>
                  </a:lnTo>
                  <a:lnTo>
                    <a:pt x="1" y="0"/>
                  </a:lnTo>
                  <a:close/>
                </a:path>
              </a:pathLst>
            </a:custGeom>
            <a:solidFill>
              <a:srgbClr val="1DCDC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rot="-5400000">
              <a:off x="8404961" y="653513"/>
              <a:ext cx="953448" cy="551271"/>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rot="-5400000">
              <a:off x="8230422" y="276739"/>
              <a:ext cx="476733" cy="828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rot="-5400000">
              <a:off x="7817551" y="415137"/>
              <a:ext cx="476733" cy="551254"/>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rot="-5400000">
              <a:off x="7816399" y="-62757"/>
              <a:ext cx="479036" cy="551254"/>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rot="-5400000">
              <a:off x="7163985" y="515124"/>
              <a:ext cx="953448" cy="828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 name="Google Shape;305;p6"/>
          <p:cNvSpPr txBox="1">
            <a:spLocks noGrp="1"/>
          </p:cNvSpPr>
          <p:nvPr>
            <p:ph type="ctrTitle"/>
          </p:nvPr>
        </p:nvSpPr>
        <p:spPr>
          <a:xfrm>
            <a:off x="266501" y="468450"/>
            <a:ext cx="80955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r" rtl="0">
              <a:spcBef>
                <a:spcPts val="0"/>
              </a:spcBef>
              <a:spcAft>
                <a:spcPts val="0"/>
              </a:spcAft>
              <a:buSzPts val="1600"/>
              <a:buNone/>
              <a:defRPr sz="1600"/>
            </a:lvl2pPr>
            <a:lvl3pPr lvl="2" algn="r" rtl="0">
              <a:spcBef>
                <a:spcPts val="0"/>
              </a:spcBef>
              <a:spcAft>
                <a:spcPts val="0"/>
              </a:spcAft>
              <a:buSzPts val="1600"/>
              <a:buNone/>
              <a:defRPr sz="1600"/>
            </a:lvl3pPr>
            <a:lvl4pPr lvl="3" algn="r" rtl="0">
              <a:spcBef>
                <a:spcPts val="0"/>
              </a:spcBef>
              <a:spcAft>
                <a:spcPts val="0"/>
              </a:spcAft>
              <a:buSzPts val="1600"/>
              <a:buNone/>
              <a:defRPr sz="1600"/>
            </a:lvl4pPr>
            <a:lvl5pPr lvl="4" algn="r" rtl="0">
              <a:spcBef>
                <a:spcPts val="0"/>
              </a:spcBef>
              <a:spcAft>
                <a:spcPts val="0"/>
              </a:spcAft>
              <a:buSzPts val="1600"/>
              <a:buNone/>
              <a:defRPr sz="1600"/>
            </a:lvl5pPr>
            <a:lvl6pPr lvl="5" algn="r" rtl="0">
              <a:spcBef>
                <a:spcPts val="0"/>
              </a:spcBef>
              <a:spcAft>
                <a:spcPts val="0"/>
              </a:spcAft>
              <a:buSzPts val="1600"/>
              <a:buNone/>
              <a:defRPr sz="1600"/>
            </a:lvl6pPr>
            <a:lvl7pPr lvl="6" algn="r" rtl="0">
              <a:spcBef>
                <a:spcPts val="0"/>
              </a:spcBef>
              <a:spcAft>
                <a:spcPts val="0"/>
              </a:spcAft>
              <a:buSzPts val="1600"/>
              <a:buNone/>
              <a:defRPr sz="1600"/>
            </a:lvl7pPr>
            <a:lvl8pPr lvl="7" algn="r" rtl="0">
              <a:spcBef>
                <a:spcPts val="0"/>
              </a:spcBef>
              <a:spcAft>
                <a:spcPts val="0"/>
              </a:spcAft>
              <a:buSzPts val="1600"/>
              <a:buNone/>
              <a:defRPr sz="1600"/>
            </a:lvl8pPr>
            <a:lvl9pPr lvl="8" algn="r" rtl="0">
              <a:spcBef>
                <a:spcPts val="0"/>
              </a:spcBef>
              <a:spcAft>
                <a:spcPts val="0"/>
              </a:spcAft>
              <a:buSzPts val="1600"/>
              <a:buNone/>
              <a:defRPr sz="1600"/>
            </a:lvl9pPr>
          </a:lstStyle>
          <a:p>
            <a:endParaRPr/>
          </a:p>
        </p:txBody>
      </p:sp>
      <p:cxnSp>
        <p:nvCxnSpPr>
          <p:cNvPr id="306" name="Google Shape;306;p6"/>
          <p:cNvCxnSpPr/>
          <p:nvPr/>
        </p:nvCxnSpPr>
        <p:spPr>
          <a:xfrm>
            <a:off x="8634675" y="-1604650"/>
            <a:ext cx="0" cy="2664900"/>
          </a:xfrm>
          <a:prstGeom prst="straightConnector1">
            <a:avLst/>
          </a:prstGeom>
          <a:noFill/>
          <a:ln w="28575" cap="flat" cmpd="sng">
            <a:solidFill>
              <a:srgbClr val="F5340B"/>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DESIGN 2">
  <p:cSld name="CUSTOM_2_1">
    <p:spTree>
      <p:nvGrpSpPr>
        <p:cNvPr id="1" name="Shape 307"/>
        <p:cNvGrpSpPr/>
        <p:nvPr/>
      </p:nvGrpSpPr>
      <p:grpSpPr>
        <a:xfrm>
          <a:off x="0" y="0"/>
          <a:ext cx="0" cy="0"/>
          <a:chOff x="0" y="0"/>
          <a:chExt cx="0" cy="0"/>
        </a:xfrm>
      </p:grpSpPr>
      <p:sp>
        <p:nvSpPr>
          <p:cNvPr id="308" name="Google Shape;308;p7"/>
          <p:cNvSpPr txBox="1">
            <a:spLocks noGrp="1"/>
          </p:cNvSpPr>
          <p:nvPr>
            <p:ph type="ctrTitle"/>
          </p:nvPr>
        </p:nvSpPr>
        <p:spPr>
          <a:xfrm flipH="1">
            <a:off x="770700" y="468450"/>
            <a:ext cx="8095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cxnSp>
        <p:nvCxnSpPr>
          <p:cNvPr id="309" name="Google Shape;309;p7"/>
          <p:cNvCxnSpPr/>
          <p:nvPr/>
        </p:nvCxnSpPr>
        <p:spPr>
          <a:xfrm>
            <a:off x="498026" y="-1604650"/>
            <a:ext cx="0" cy="2664900"/>
          </a:xfrm>
          <a:prstGeom prst="straightConnector1">
            <a:avLst/>
          </a:prstGeom>
          <a:noFill/>
          <a:ln w="28575" cap="flat" cmpd="sng">
            <a:solidFill>
              <a:schemeClr val="lt2"/>
            </a:solidFill>
            <a:prstDash val="solid"/>
            <a:round/>
            <a:headEnd type="none" w="med" len="med"/>
            <a:tailEnd type="none" w="med" len="med"/>
          </a:ln>
        </p:spPr>
      </p:cxnSp>
      <p:grpSp>
        <p:nvGrpSpPr>
          <p:cNvPr id="310" name="Google Shape;310;p7"/>
          <p:cNvGrpSpPr/>
          <p:nvPr/>
        </p:nvGrpSpPr>
        <p:grpSpPr>
          <a:xfrm rot="10800000" flipH="1">
            <a:off x="6396261" y="4059387"/>
            <a:ext cx="2761414" cy="1094590"/>
            <a:chOff x="5543377" y="-26648"/>
            <a:chExt cx="3613943" cy="1432521"/>
          </a:xfrm>
        </p:grpSpPr>
        <p:sp>
          <p:nvSpPr>
            <p:cNvPr id="311" name="Google Shape;311;p7"/>
            <p:cNvSpPr/>
            <p:nvPr/>
          </p:nvSpPr>
          <p:spPr>
            <a:xfrm rot="-5400000">
              <a:off x="7539604" y="-62757"/>
              <a:ext cx="479036" cy="551254"/>
            </a:xfrm>
            <a:custGeom>
              <a:avLst/>
              <a:gdLst/>
              <a:ahLst/>
              <a:cxnLst/>
              <a:rect l="l" t="t" r="r" b="b"/>
              <a:pathLst>
                <a:path w="27654" h="31823" extrusionOk="0">
                  <a:moveTo>
                    <a:pt x="27653" y="0"/>
                  </a:moveTo>
                  <a:lnTo>
                    <a:pt x="0" y="15978"/>
                  </a:lnTo>
                  <a:lnTo>
                    <a:pt x="27653" y="31823"/>
                  </a:lnTo>
                  <a:lnTo>
                    <a:pt x="27653" y="0"/>
                  </a:lnTo>
                  <a:close/>
                </a:path>
              </a:pathLst>
            </a:custGeom>
            <a:solidFill>
              <a:srgbClr val="0C2E3A"/>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5400000">
              <a:off x="6437042" y="-62766"/>
              <a:ext cx="479036" cy="551271"/>
            </a:xfrm>
            <a:custGeom>
              <a:avLst/>
              <a:gdLst/>
              <a:ahLst/>
              <a:cxnLst/>
              <a:rect l="l" t="t" r="r" b="b"/>
              <a:pathLst>
                <a:path w="27654" h="31824" extrusionOk="0">
                  <a:moveTo>
                    <a:pt x="27653" y="1"/>
                  </a:moveTo>
                  <a:lnTo>
                    <a:pt x="0" y="15845"/>
                  </a:lnTo>
                  <a:lnTo>
                    <a:pt x="27653" y="31823"/>
                  </a:lnTo>
                  <a:lnTo>
                    <a:pt x="27653"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5400000">
              <a:off x="6849922" y="-201155"/>
              <a:ext cx="479036" cy="828050"/>
            </a:xfrm>
            <a:custGeom>
              <a:avLst/>
              <a:gdLst/>
              <a:ahLst/>
              <a:cxnLst/>
              <a:rect l="l" t="t" r="r" b="b"/>
              <a:pathLst>
                <a:path w="27654" h="47802" extrusionOk="0">
                  <a:moveTo>
                    <a:pt x="0" y="0"/>
                  </a:moveTo>
                  <a:lnTo>
                    <a:pt x="0" y="31823"/>
                  </a:lnTo>
                  <a:lnTo>
                    <a:pt x="134" y="31956"/>
                  </a:lnTo>
                  <a:lnTo>
                    <a:pt x="27653" y="47801"/>
                  </a:lnTo>
                  <a:lnTo>
                    <a:pt x="27653" y="15978"/>
                  </a:lnTo>
                  <a:lnTo>
                    <a:pt x="0" y="0"/>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5400000">
              <a:off x="8229270" y="-201155"/>
              <a:ext cx="479036" cy="828050"/>
            </a:xfrm>
            <a:custGeom>
              <a:avLst/>
              <a:gdLst/>
              <a:ahLst/>
              <a:cxnLst/>
              <a:rect l="l" t="t" r="r" b="b"/>
              <a:pathLst>
                <a:path w="27654" h="47802" extrusionOk="0">
                  <a:moveTo>
                    <a:pt x="27653" y="1"/>
                  </a:moveTo>
                  <a:lnTo>
                    <a:pt x="0" y="15979"/>
                  </a:lnTo>
                  <a:lnTo>
                    <a:pt x="0" y="47802"/>
                  </a:lnTo>
                  <a:lnTo>
                    <a:pt x="134" y="47802"/>
                  </a:lnTo>
                  <a:lnTo>
                    <a:pt x="27653" y="31824"/>
                  </a:lnTo>
                  <a:lnTo>
                    <a:pt x="27653"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5400000">
              <a:off x="8643318" y="-63918"/>
              <a:ext cx="476733" cy="551271"/>
            </a:xfrm>
            <a:custGeom>
              <a:avLst/>
              <a:gdLst/>
              <a:ahLst/>
              <a:cxnLst/>
              <a:rect l="l" t="t" r="r" b="b"/>
              <a:pathLst>
                <a:path w="27521" h="31824" extrusionOk="0">
                  <a:moveTo>
                    <a:pt x="27520" y="1"/>
                  </a:moveTo>
                  <a:lnTo>
                    <a:pt x="1" y="15979"/>
                  </a:lnTo>
                  <a:lnTo>
                    <a:pt x="27520" y="31823"/>
                  </a:lnTo>
                  <a:lnTo>
                    <a:pt x="27520" y="1"/>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5400000">
              <a:off x="7816399" y="-62757"/>
              <a:ext cx="479036" cy="551254"/>
            </a:xfrm>
            <a:custGeom>
              <a:avLst/>
              <a:gdLst/>
              <a:ahLst/>
              <a:cxnLst/>
              <a:rect l="l" t="t" r="r" b="b"/>
              <a:pathLst>
                <a:path w="27654" h="31823" extrusionOk="0">
                  <a:moveTo>
                    <a:pt x="0" y="0"/>
                  </a:moveTo>
                  <a:lnTo>
                    <a:pt x="0" y="31823"/>
                  </a:lnTo>
                  <a:lnTo>
                    <a:pt x="27653" y="15845"/>
                  </a:lnTo>
                  <a:lnTo>
                    <a:pt x="0" y="0"/>
                  </a:lnTo>
                  <a:close/>
                </a:path>
              </a:pathLst>
            </a:custGeom>
            <a:solidFill>
              <a:srgbClr val="00A6A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5400000">
              <a:off x="7539604" y="-62757"/>
              <a:ext cx="479036" cy="551254"/>
            </a:xfrm>
            <a:custGeom>
              <a:avLst/>
              <a:gdLst/>
              <a:ahLst/>
              <a:cxnLst/>
              <a:rect l="l" t="t" r="r" b="b"/>
              <a:pathLst>
                <a:path w="27654" h="31823" extrusionOk="0">
                  <a:moveTo>
                    <a:pt x="27653" y="0"/>
                  </a:moveTo>
                  <a:lnTo>
                    <a:pt x="0" y="15978"/>
                  </a:lnTo>
                  <a:lnTo>
                    <a:pt x="27653" y="31823"/>
                  </a:lnTo>
                  <a:lnTo>
                    <a:pt x="27653" y="0"/>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5400000">
              <a:off x="7265113" y="413968"/>
              <a:ext cx="476733" cy="553592"/>
            </a:xfrm>
            <a:custGeom>
              <a:avLst/>
              <a:gdLst/>
              <a:ahLst/>
              <a:cxnLst/>
              <a:rect l="l" t="t" r="r" b="b"/>
              <a:pathLst>
                <a:path w="27521" h="31958" extrusionOk="0">
                  <a:moveTo>
                    <a:pt x="27520" y="1"/>
                  </a:moveTo>
                  <a:lnTo>
                    <a:pt x="1" y="15979"/>
                  </a:lnTo>
                  <a:lnTo>
                    <a:pt x="27520" y="31957"/>
                  </a:lnTo>
                  <a:lnTo>
                    <a:pt x="2752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5400000">
              <a:off x="7540756" y="415137"/>
              <a:ext cx="476733" cy="551254"/>
            </a:xfrm>
            <a:custGeom>
              <a:avLst/>
              <a:gdLst/>
              <a:ahLst/>
              <a:cxnLst/>
              <a:rect l="l" t="t" r="r" b="b"/>
              <a:pathLst>
                <a:path w="27521" h="31823" extrusionOk="0">
                  <a:moveTo>
                    <a:pt x="1" y="0"/>
                  </a:moveTo>
                  <a:lnTo>
                    <a:pt x="1" y="31823"/>
                  </a:lnTo>
                  <a:lnTo>
                    <a:pt x="27520" y="15978"/>
                  </a:lnTo>
                  <a:lnTo>
                    <a:pt x="1" y="0"/>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rgbClr val="78001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rot="-5400000">
              <a:off x="6852226" y="277891"/>
              <a:ext cx="476733" cy="825746"/>
            </a:xfrm>
            <a:custGeom>
              <a:avLst/>
              <a:gdLst/>
              <a:ahLst/>
              <a:cxnLst/>
              <a:rect l="l" t="t" r="r" b="b"/>
              <a:pathLst>
                <a:path w="27521" h="47669" extrusionOk="0">
                  <a:moveTo>
                    <a:pt x="27520" y="1"/>
                  </a:moveTo>
                  <a:lnTo>
                    <a:pt x="1" y="15845"/>
                  </a:lnTo>
                  <a:lnTo>
                    <a:pt x="1" y="47668"/>
                  </a:lnTo>
                  <a:lnTo>
                    <a:pt x="27520" y="31823"/>
                  </a:lnTo>
                  <a:lnTo>
                    <a:pt x="27520" y="31690"/>
                  </a:lnTo>
                  <a:lnTo>
                    <a:pt x="27520"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5400000">
              <a:off x="5553199" y="611305"/>
              <a:ext cx="139273" cy="158917"/>
            </a:xfrm>
            <a:custGeom>
              <a:avLst/>
              <a:gdLst/>
              <a:ahLst/>
              <a:cxnLst/>
              <a:rect l="l" t="t" r="r" b="b"/>
              <a:pathLst>
                <a:path w="8040" h="9174" extrusionOk="0">
                  <a:moveTo>
                    <a:pt x="8040" y="0"/>
                  </a:moveTo>
                  <a:lnTo>
                    <a:pt x="1" y="4604"/>
                  </a:lnTo>
                  <a:lnTo>
                    <a:pt x="8040" y="9174"/>
                  </a:lnTo>
                  <a:lnTo>
                    <a:pt x="8040" y="0"/>
                  </a:ln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5400000">
              <a:off x="5886623" y="414843"/>
              <a:ext cx="476733" cy="551843"/>
            </a:xfrm>
            <a:custGeom>
              <a:avLst/>
              <a:gdLst/>
              <a:ahLst/>
              <a:cxnLst/>
              <a:rect l="l" t="t" r="r" b="b"/>
              <a:pathLst>
                <a:path w="27521" h="31857" extrusionOk="0">
                  <a:moveTo>
                    <a:pt x="1" y="0"/>
                  </a:moveTo>
                  <a:lnTo>
                    <a:pt x="1" y="31857"/>
                  </a:lnTo>
                  <a:lnTo>
                    <a:pt x="27520" y="15845"/>
                  </a:lnTo>
                  <a:lnTo>
                    <a:pt x="1" y="0"/>
                  </a:lnTo>
                  <a:close/>
                </a:path>
              </a:pathLst>
            </a:custGeom>
            <a:solidFill>
              <a:srgbClr val="1DCDC3"/>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5400000">
              <a:off x="8404961" y="653513"/>
              <a:ext cx="953448" cy="551271"/>
            </a:xfrm>
            <a:custGeom>
              <a:avLst/>
              <a:gdLst/>
              <a:ahLst/>
              <a:cxnLst/>
              <a:rect l="l" t="t" r="r" b="b"/>
              <a:pathLst>
                <a:path w="55041" h="31824" extrusionOk="0">
                  <a:moveTo>
                    <a:pt x="27521" y="1"/>
                  </a:moveTo>
                  <a:lnTo>
                    <a:pt x="1" y="15979"/>
                  </a:lnTo>
                  <a:lnTo>
                    <a:pt x="27521" y="31823"/>
                  </a:lnTo>
                  <a:lnTo>
                    <a:pt x="55040" y="15979"/>
                  </a:lnTo>
                  <a:lnTo>
                    <a:pt x="27521" y="1"/>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5400000">
              <a:off x="8230422" y="276739"/>
              <a:ext cx="476733" cy="828050"/>
            </a:xfrm>
            <a:custGeom>
              <a:avLst/>
              <a:gdLst/>
              <a:ahLst/>
              <a:cxnLst/>
              <a:rect l="l" t="t" r="r" b="b"/>
              <a:pathLst>
                <a:path w="27521" h="47802" extrusionOk="0">
                  <a:moveTo>
                    <a:pt x="1" y="1"/>
                  </a:moveTo>
                  <a:lnTo>
                    <a:pt x="1" y="31824"/>
                  </a:lnTo>
                  <a:lnTo>
                    <a:pt x="27520" y="47802"/>
                  </a:lnTo>
                  <a:lnTo>
                    <a:pt x="27520" y="15979"/>
                  </a:lnTo>
                  <a:lnTo>
                    <a:pt x="1" y="1"/>
                  </a:lnTo>
                  <a:close/>
                </a:path>
              </a:pathLst>
            </a:cu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5400000">
              <a:off x="7817551" y="415137"/>
              <a:ext cx="476733" cy="551254"/>
            </a:xfrm>
            <a:custGeom>
              <a:avLst/>
              <a:gdLst/>
              <a:ahLst/>
              <a:cxnLst/>
              <a:rect l="l" t="t" r="r" b="b"/>
              <a:pathLst>
                <a:path w="27521" h="31823" extrusionOk="0">
                  <a:moveTo>
                    <a:pt x="27520" y="0"/>
                  </a:moveTo>
                  <a:lnTo>
                    <a:pt x="1" y="15845"/>
                  </a:lnTo>
                  <a:lnTo>
                    <a:pt x="27520" y="31823"/>
                  </a:lnTo>
                  <a:lnTo>
                    <a:pt x="27520" y="0"/>
                  </a:lnTo>
                  <a:close/>
                </a:path>
              </a:pathLst>
            </a:cu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5400000">
              <a:off x="7816399" y="-62757"/>
              <a:ext cx="479036" cy="551254"/>
            </a:xfrm>
            <a:custGeom>
              <a:avLst/>
              <a:gdLst/>
              <a:ahLst/>
              <a:cxnLst/>
              <a:rect l="l" t="t" r="r" b="b"/>
              <a:pathLst>
                <a:path w="27654" h="31823" extrusionOk="0">
                  <a:moveTo>
                    <a:pt x="0" y="0"/>
                  </a:moveTo>
                  <a:lnTo>
                    <a:pt x="0" y="31823"/>
                  </a:lnTo>
                  <a:lnTo>
                    <a:pt x="27653" y="15845"/>
                  </a:lnTo>
                  <a:lnTo>
                    <a:pt x="0" y="0"/>
                  </a:lnTo>
                  <a:close/>
                </a:path>
              </a:pathLst>
            </a:custGeom>
            <a:solidFill>
              <a:schemeClr val="accent5"/>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5400000">
              <a:off x="7263962" y="-63926"/>
              <a:ext cx="479036" cy="553592"/>
            </a:xfrm>
            <a:custGeom>
              <a:avLst/>
              <a:gdLst/>
              <a:ahLst/>
              <a:cxnLst/>
              <a:rect l="l" t="t" r="r" b="b"/>
              <a:pathLst>
                <a:path w="27654" h="31958" extrusionOk="0">
                  <a:moveTo>
                    <a:pt x="0" y="1"/>
                  </a:moveTo>
                  <a:lnTo>
                    <a:pt x="0" y="31957"/>
                  </a:lnTo>
                  <a:lnTo>
                    <a:pt x="27653" y="15979"/>
                  </a:lnTo>
                  <a:lnTo>
                    <a:pt x="0" y="1"/>
                  </a:lnTo>
                  <a:close/>
                </a:path>
              </a:pathLst>
            </a:custGeom>
            <a:solidFill>
              <a:schemeClr val="accent6"/>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rot="-5400000">
              <a:off x="7163985" y="515124"/>
              <a:ext cx="953448" cy="828050"/>
            </a:xfrm>
            <a:custGeom>
              <a:avLst/>
              <a:gdLst/>
              <a:ahLst/>
              <a:cxnLst/>
              <a:rect l="l" t="t" r="r" b="b"/>
              <a:pathLst>
                <a:path w="55041" h="47802" extrusionOk="0">
                  <a:moveTo>
                    <a:pt x="55040" y="1"/>
                  </a:moveTo>
                  <a:lnTo>
                    <a:pt x="27521" y="15979"/>
                  </a:lnTo>
                  <a:lnTo>
                    <a:pt x="1" y="31957"/>
                  </a:lnTo>
                  <a:lnTo>
                    <a:pt x="27521" y="47802"/>
                  </a:lnTo>
                  <a:lnTo>
                    <a:pt x="55040" y="31957"/>
                  </a:lnTo>
                  <a:lnTo>
                    <a:pt x="55040" y="1"/>
                  </a:ln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p:cSld name="CUSTOM_3">
    <p:spTree>
      <p:nvGrpSpPr>
        <p:cNvPr id="1" name="Shape 33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9E6E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2800"/>
              <a:buFont typeface="Barlow Condensed SemiBold"/>
              <a:buNone/>
              <a:defRPr sz="2800">
                <a:solidFill>
                  <a:srgbClr val="434343"/>
                </a:solidFill>
                <a:latin typeface="Barlow Condensed SemiBold"/>
                <a:ea typeface="Barlow Condensed SemiBold"/>
                <a:cs typeface="Barlow Condensed SemiBold"/>
                <a:sym typeface="Barlow Condensed SemiBold"/>
              </a:defRPr>
            </a:lvl1pPr>
            <a:lvl2pPr lvl="1">
              <a:spcBef>
                <a:spcPts val="0"/>
              </a:spcBef>
              <a:spcAft>
                <a:spcPts val="0"/>
              </a:spcAft>
              <a:buClr>
                <a:srgbClr val="434343"/>
              </a:buClr>
              <a:buSzPts val="2800"/>
              <a:buFont typeface="Barlow Condensed SemiBold"/>
              <a:buNone/>
              <a:defRPr sz="2800">
                <a:solidFill>
                  <a:srgbClr val="434343"/>
                </a:solidFill>
                <a:latin typeface="Barlow Condensed SemiBold"/>
                <a:ea typeface="Barlow Condensed SemiBold"/>
                <a:cs typeface="Barlow Condensed SemiBold"/>
                <a:sym typeface="Barlow Condensed SemiBold"/>
              </a:defRPr>
            </a:lvl2pPr>
            <a:lvl3pPr lvl="2">
              <a:spcBef>
                <a:spcPts val="0"/>
              </a:spcBef>
              <a:spcAft>
                <a:spcPts val="0"/>
              </a:spcAft>
              <a:buClr>
                <a:srgbClr val="434343"/>
              </a:buClr>
              <a:buSzPts val="2800"/>
              <a:buFont typeface="Barlow Condensed SemiBold"/>
              <a:buNone/>
              <a:defRPr sz="2800">
                <a:solidFill>
                  <a:srgbClr val="434343"/>
                </a:solidFill>
                <a:latin typeface="Barlow Condensed SemiBold"/>
                <a:ea typeface="Barlow Condensed SemiBold"/>
                <a:cs typeface="Barlow Condensed SemiBold"/>
                <a:sym typeface="Barlow Condensed SemiBold"/>
              </a:defRPr>
            </a:lvl3pPr>
            <a:lvl4pPr lvl="3">
              <a:spcBef>
                <a:spcPts val="0"/>
              </a:spcBef>
              <a:spcAft>
                <a:spcPts val="0"/>
              </a:spcAft>
              <a:buClr>
                <a:srgbClr val="434343"/>
              </a:buClr>
              <a:buSzPts val="2800"/>
              <a:buFont typeface="Barlow Condensed SemiBold"/>
              <a:buNone/>
              <a:defRPr sz="2800">
                <a:solidFill>
                  <a:srgbClr val="434343"/>
                </a:solidFill>
                <a:latin typeface="Barlow Condensed SemiBold"/>
                <a:ea typeface="Barlow Condensed SemiBold"/>
                <a:cs typeface="Barlow Condensed SemiBold"/>
                <a:sym typeface="Barlow Condensed SemiBold"/>
              </a:defRPr>
            </a:lvl4pPr>
            <a:lvl5pPr lvl="4">
              <a:spcBef>
                <a:spcPts val="0"/>
              </a:spcBef>
              <a:spcAft>
                <a:spcPts val="0"/>
              </a:spcAft>
              <a:buClr>
                <a:srgbClr val="434343"/>
              </a:buClr>
              <a:buSzPts val="2800"/>
              <a:buFont typeface="Barlow Condensed SemiBold"/>
              <a:buNone/>
              <a:defRPr sz="2800">
                <a:solidFill>
                  <a:srgbClr val="434343"/>
                </a:solidFill>
                <a:latin typeface="Barlow Condensed SemiBold"/>
                <a:ea typeface="Barlow Condensed SemiBold"/>
                <a:cs typeface="Barlow Condensed SemiBold"/>
                <a:sym typeface="Barlow Condensed SemiBold"/>
              </a:defRPr>
            </a:lvl5pPr>
            <a:lvl6pPr lvl="5">
              <a:spcBef>
                <a:spcPts val="0"/>
              </a:spcBef>
              <a:spcAft>
                <a:spcPts val="0"/>
              </a:spcAft>
              <a:buClr>
                <a:srgbClr val="434343"/>
              </a:buClr>
              <a:buSzPts val="2800"/>
              <a:buFont typeface="Barlow Condensed SemiBold"/>
              <a:buNone/>
              <a:defRPr sz="2800">
                <a:solidFill>
                  <a:srgbClr val="434343"/>
                </a:solidFill>
                <a:latin typeface="Barlow Condensed SemiBold"/>
                <a:ea typeface="Barlow Condensed SemiBold"/>
                <a:cs typeface="Barlow Condensed SemiBold"/>
                <a:sym typeface="Barlow Condensed SemiBold"/>
              </a:defRPr>
            </a:lvl6pPr>
            <a:lvl7pPr lvl="6">
              <a:spcBef>
                <a:spcPts val="0"/>
              </a:spcBef>
              <a:spcAft>
                <a:spcPts val="0"/>
              </a:spcAft>
              <a:buClr>
                <a:srgbClr val="434343"/>
              </a:buClr>
              <a:buSzPts val="2800"/>
              <a:buFont typeface="Barlow Condensed SemiBold"/>
              <a:buNone/>
              <a:defRPr sz="2800">
                <a:solidFill>
                  <a:srgbClr val="434343"/>
                </a:solidFill>
                <a:latin typeface="Barlow Condensed SemiBold"/>
                <a:ea typeface="Barlow Condensed SemiBold"/>
                <a:cs typeface="Barlow Condensed SemiBold"/>
                <a:sym typeface="Barlow Condensed SemiBold"/>
              </a:defRPr>
            </a:lvl7pPr>
            <a:lvl8pPr lvl="7">
              <a:spcBef>
                <a:spcPts val="0"/>
              </a:spcBef>
              <a:spcAft>
                <a:spcPts val="0"/>
              </a:spcAft>
              <a:buClr>
                <a:srgbClr val="434343"/>
              </a:buClr>
              <a:buSzPts val="2800"/>
              <a:buFont typeface="Barlow Condensed SemiBold"/>
              <a:buNone/>
              <a:defRPr sz="2800">
                <a:solidFill>
                  <a:srgbClr val="434343"/>
                </a:solidFill>
                <a:latin typeface="Barlow Condensed SemiBold"/>
                <a:ea typeface="Barlow Condensed SemiBold"/>
                <a:cs typeface="Barlow Condensed SemiBold"/>
                <a:sym typeface="Barlow Condensed SemiBold"/>
              </a:defRPr>
            </a:lvl8pPr>
            <a:lvl9pPr lvl="8">
              <a:spcBef>
                <a:spcPts val="0"/>
              </a:spcBef>
              <a:spcAft>
                <a:spcPts val="0"/>
              </a:spcAft>
              <a:buClr>
                <a:srgbClr val="434343"/>
              </a:buClr>
              <a:buSzPts val="2800"/>
              <a:buFont typeface="Barlow Condensed SemiBold"/>
              <a:buNone/>
              <a:defRPr sz="2800">
                <a:solidFill>
                  <a:srgbClr val="434343"/>
                </a:solidFill>
                <a:latin typeface="Barlow Condensed SemiBold"/>
                <a:ea typeface="Barlow Condensed SemiBold"/>
                <a:cs typeface="Barlow Condensed SemiBold"/>
                <a:sym typeface="Barlow Condensed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434343"/>
              </a:buClr>
              <a:buSzPts val="1800"/>
              <a:buFont typeface="Arvo"/>
              <a:buChar char="●"/>
              <a:defRPr sz="1800">
                <a:solidFill>
                  <a:srgbClr val="434343"/>
                </a:solidFill>
                <a:latin typeface="Arvo"/>
                <a:ea typeface="Arvo"/>
                <a:cs typeface="Arvo"/>
                <a:sym typeface="Arvo"/>
              </a:defRPr>
            </a:lvl1pPr>
            <a:lvl2pPr marL="914400" lvl="1" indent="-317500">
              <a:lnSpc>
                <a:spcPct val="115000"/>
              </a:lnSpc>
              <a:spcBef>
                <a:spcPts val="1600"/>
              </a:spcBef>
              <a:spcAft>
                <a:spcPts val="0"/>
              </a:spcAft>
              <a:buClr>
                <a:srgbClr val="434343"/>
              </a:buClr>
              <a:buSzPts val="1400"/>
              <a:buFont typeface="Arvo"/>
              <a:buChar char="○"/>
              <a:defRPr>
                <a:solidFill>
                  <a:srgbClr val="434343"/>
                </a:solidFill>
                <a:latin typeface="Arvo"/>
                <a:ea typeface="Arvo"/>
                <a:cs typeface="Arvo"/>
                <a:sym typeface="Arvo"/>
              </a:defRPr>
            </a:lvl2pPr>
            <a:lvl3pPr marL="1371600" lvl="2" indent="-317500">
              <a:lnSpc>
                <a:spcPct val="115000"/>
              </a:lnSpc>
              <a:spcBef>
                <a:spcPts val="1600"/>
              </a:spcBef>
              <a:spcAft>
                <a:spcPts val="0"/>
              </a:spcAft>
              <a:buClr>
                <a:srgbClr val="434343"/>
              </a:buClr>
              <a:buSzPts val="1400"/>
              <a:buFont typeface="Arvo"/>
              <a:buChar char="■"/>
              <a:defRPr>
                <a:solidFill>
                  <a:srgbClr val="434343"/>
                </a:solidFill>
                <a:latin typeface="Arvo"/>
                <a:ea typeface="Arvo"/>
                <a:cs typeface="Arvo"/>
                <a:sym typeface="Arvo"/>
              </a:defRPr>
            </a:lvl3pPr>
            <a:lvl4pPr marL="1828800" lvl="3" indent="-317500">
              <a:lnSpc>
                <a:spcPct val="115000"/>
              </a:lnSpc>
              <a:spcBef>
                <a:spcPts val="1600"/>
              </a:spcBef>
              <a:spcAft>
                <a:spcPts val="0"/>
              </a:spcAft>
              <a:buClr>
                <a:srgbClr val="434343"/>
              </a:buClr>
              <a:buSzPts val="1400"/>
              <a:buFont typeface="Arvo"/>
              <a:buChar char="●"/>
              <a:defRPr>
                <a:solidFill>
                  <a:srgbClr val="434343"/>
                </a:solidFill>
                <a:latin typeface="Arvo"/>
                <a:ea typeface="Arvo"/>
                <a:cs typeface="Arvo"/>
                <a:sym typeface="Arvo"/>
              </a:defRPr>
            </a:lvl4pPr>
            <a:lvl5pPr marL="2286000" lvl="4" indent="-317500">
              <a:lnSpc>
                <a:spcPct val="115000"/>
              </a:lnSpc>
              <a:spcBef>
                <a:spcPts val="1600"/>
              </a:spcBef>
              <a:spcAft>
                <a:spcPts val="0"/>
              </a:spcAft>
              <a:buClr>
                <a:srgbClr val="434343"/>
              </a:buClr>
              <a:buSzPts val="1400"/>
              <a:buFont typeface="Arvo"/>
              <a:buChar char="○"/>
              <a:defRPr>
                <a:solidFill>
                  <a:srgbClr val="434343"/>
                </a:solidFill>
                <a:latin typeface="Arvo"/>
                <a:ea typeface="Arvo"/>
                <a:cs typeface="Arvo"/>
                <a:sym typeface="Arvo"/>
              </a:defRPr>
            </a:lvl5pPr>
            <a:lvl6pPr marL="2743200" lvl="5" indent="-317500">
              <a:lnSpc>
                <a:spcPct val="115000"/>
              </a:lnSpc>
              <a:spcBef>
                <a:spcPts val="1600"/>
              </a:spcBef>
              <a:spcAft>
                <a:spcPts val="0"/>
              </a:spcAft>
              <a:buClr>
                <a:srgbClr val="434343"/>
              </a:buClr>
              <a:buSzPts val="1400"/>
              <a:buFont typeface="Arvo"/>
              <a:buChar char="■"/>
              <a:defRPr>
                <a:solidFill>
                  <a:srgbClr val="434343"/>
                </a:solidFill>
                <a:latin typeface="Arvo"/>
                <a:ea typeface="Arvo"/>
                <a:cs typeface="Arvo"/>
                <a:sym typeface="Arvo"/>
              </a:defRPr>
            </a:lvl6pPr>
            <a:lvl7pPr marL="3200400" lvl="6" indent="-317500">
              <a:lnSpc>
                <a:spcPct val="115000"/>
              </a:lnSpc>
              <a:spcBef>
                <a:spcPts val="1600"/>
              </a:spcBef>
              <a:spcAft>
                <a:spcPts val="0"/>
              </a:spcAft>
              <a:buClr>
                <a:srgbClr val="434343"/>
              </a:buClr>
              <a:buSzPts val="1400"/>
              <a:buFont typeface="Arvo"/>
              <a:buChar char="●"/>
              <a:defRPr>
                <a:solidFill>
                  <a:srgbClr val="434343"/>
                </a:solidFill>
                <a:latin typeface="Arvo"/>
                <a:ea typeface="Arvo"/>
                <a:cs typeface="Arvo"/>
                <a:sym typeface="Arvo"/>
              </a:defRPr>
            </a:lvl7pPr>
            <a:lvl8pPr marL="3657600" lvl="7" indent="-317500">
              <a:lnSpc>
                <a:spcPct val="115000"/>
              </a:lnSpc>
              <a:spcBef>
                <a:spcPts val="1600"/>
              </a:spcBef>
              <a:spcAft>
                <a:spcPts val="0"/>
              </a:spcAft>
              <a:buClr>
                <a:srgbClr val="434343"/>
              </a:buClr>
              <a:buSzPts val="1400"/>
              <a:buFont typeface="Arvo"/>
              <a:buChar char="○"/>
              <a:defRPr>
                <a:solidFill>
                  <a:srgbClr val="434343"/>
                </a:solidFill>
                <a:latin typeface="Arvo"/>
                <a:ea typeface="Arvo"/>
                <a:cs typeface="Arvo"/>
                <a:sym typeface="Arvo"/>
              </a:defRPr>
            </a:lvl8pPr>
            <a:lvl9pPr marL="4114800" lvl="8" indent="-317500">
              <a:lnSpc>
                <a:spcPct val="115000"/>
              </a:lnSpc>
              <a:spcBef>
                <a:spcPts val="1600"/>
              </a:spcBef>
              <a:spcAft>
                <a:spcPts val="1600"/>
              </a:spcAft>
              <a:buClr>
                <a:srgbClr val="434343"/>
              </a:buClr>
              <a:buSzPts val="1400"/>
              <a:buFont typeface="Arvo"/>
              <a:buChar char="■"/>
              <a:defRPr>
                <a:solidFill>
                  <a:srgbClr val="434343"/>
                </a:solidFill>
                <a:latin typeface="Arvo"/>
                <a:ea typeface="Arvo"/>
                <a:cs typeface="Arvo"/>
                <a:sym typeface="Arv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9E6E1"/>
        </a:solidFill>
        <a:effectLst/>
      </p:bgPr>
    </p:bg>
    <p:spTree>
      <p:nvGrpSpPr>
        <p:cNvPr id="1" name="Shape 336"/>
        <p:cNvGrpSpPr/>
        <p:nvPr/>
      </p:nvGrpSpPr>
      <p:grpSpPr>
        <a:xfrm>
          <a:off x="0" y="0"/>
          <a:ext cx="0" cy="0"/>
          <a:chOff x="0" y="0"/>
          <a:chExt cx="0" cy="0"/>
        </a:xfrm>
      </p:grpSpPr>
      <p:sp>
        <p:nvSpPr>
          <p:cNvPr id="337" name="Google Shape;337;p9"/>
          <p:cNvSpPr txBox="1">
            <a:spLocks noGrp="1"/>
          </p:cNvSpPr>
          <p:nvPr>
            <p:ph type="ctrTitle"/>
          </p:nvPr>
        </p:nvSpPr>
        <p:spPr>
          <a:xfrm>
            <a:off x="917150" y="173850"/>
            <a:ext cx="7535400" cy="78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3800"/>
              <a:t>Ang, Jerald Edric D.     S12</a:t>
            </a:r>
            <a:endParaRPr sz="5700"/>
          </a:p>
        </p:txBody>
      </p:sp>
      <p:pic>
        <p:nvPicPr>
          <p:cNvPr id="5" name="Screen Recording 4">
            <a:hlinkClick r:id="" action="ppaction://media"/>
            <a:extLst>
              <a:ext uri="{FF2B5EF4-FFF2-40B4-BE49-F238E27FC236}">
                <a16:creationId xmlns:a16="http://schemas.microsoft.com/office/drawing/2014/main" id="{5D56DC84-8C5D-4B31-A18F-D722194E19F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95155" y="958350"/>
            <a:ext cx="7017488" cy="39449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5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18"/>
          <p:cNvSpPr txBox="1">
            <a:spLocks noGrp="1"/>
          </p:cNvSpPr>
          <p:nvPr>
            <p:ph type="ctrTitle"/>
          </p:nvPr>
        </p:nvSpPr>
        <p:spPr>
          <a:xfrm flipH="1">
            <a:off x="770575" y="4684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RECURSIVE-DESCENT PARSER</a:t>
            </a:r>
            <a:endParaRPr/>
          </a:p>
        </p:txBody>
      </p:sp>
      <p:sp>
        <p:nvSpPr>
          <p:cNvPr id="420" name="Google Shape;420;p18"/>
          <p:cNvSpPr txBox="1">
            <a:spLocks noGrp="1"/>
          </p:cNvSpPr>
          <p:nvPr>
            <p:ph type="ctrTitle"/>
          </p:nvPr>
        </p:nvSpPr>
        <p:spPr>
          <a:xfrm>
            <a:off x="770575" y="682175"/>
            <a:ext cx="5649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Detecting non-terminals, terminals, epsilon and error</a:t>
            </a:r>
            <a:endParaRPr sz="1800"/>
          </a:p>
        </p:txBody>
      </p:sp>
      <p:pic>
        <p:nvPicPr>
          <p:cNvPr id="421" name="Google Shape;421;p18"/>
          <p:cNvPicPr preferRelativeResize="0"/>
          <p:nvPr/>
        </p:nvPicPr>
        <p:blipFill>
          <a:blip r:embed="rId3">
            <a:alphaModFix/>
          </a:blip>
          <a:stretch>
            <a:fillRect/>
          </a:stretch>
        </p:blipFill>
        <p:spPr>
          <a:xfrm>
            <a:off x="962425" y="1259975"/>
            <a:ext cx="7130851" cy="367767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19"/>
          <p:cNvSpPr txBox="1">
            <a:spLocks noGrp="1"/>
          </p:cNvSpPr>
          <p:nvPr>
            <p:ph type="ctrTitle"/>
          </p:nvPr>
        </p:nvSpPr>
        <p:spPr>
          <a:xfrm flipH="1">
            <a:off x="770575" y="4684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RECURSIVE-DESCENT PARSER</a:t>
            </a:r>
            <a:endParaRPr/>
          </a:p>
        </p:txBody>
      </p:sp>
      <p:sp>
        <p:nvSpPr>
          <p:cNvPr id="427" name="Google Shape;427;p19"/>
          <p:cNvSpPr txBox="1">
            <a:spLocks noGrp="1"/>
          </p:cNvSpPr>
          <p:nvPr>
            <p:ph type="ctrTitle"/>
          </p:nvPr>
        </p:nvSpPr>
        <p:spPr>
          <a:xfrm>
            <a:off x="770575" y="682175"/>
            <a:ext cx="5649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Expand class that converts LHS in a stack to its selected RHS</a:t>
            </a:r>
            <a:endParaRPr sz="1800"/>
          </a:p>
        </p:txBody>
      </p:sp>
      <p:pic>
        <p:nvPicPr>
          <p:cNvPr id="428" name="Google Shape;428;p19"/>
          <p:cNvPicPr preferRelativeResize="0"/>
          <p:nvPr/>
        </p:nvPicPr>
        <p:blipFill>
          <a:blip r:embed="rId3">
            <a:alphaModFix/>
          </a:blip>
          <a:stretch>
            <a:fillRect/>
          </a:stretch>
        </p:blipFill>
        <p:spPr>
          <a:xfrm>
            <a:off x="495687" y="1474374"/>
            <a:ext cx="8024874" cy="3176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20"/>
          <p:cNvSpPr txBox="1">
            <a:spLocks noGrp="1"/>
          </p:cNvSpPr>
          <p:nvPr>
            <p:ph type="ctrTitle"/>
          </p:nvPr>
        </p:nvSpPr>
        <p:spPr>
          <a:xfrm flipH="1">
            <a:off x="770575" y="4684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RECURSIVE-DESCENT PARSER</a:t>
            </a:r>
            <a:endParaRPr/>
          </a:p>
        </p:txBody>
      </p:sp>
      <p:sp>
        <p:nvSpPr>
          <p:cNvPr id="434" name="Google Shape;434;p20"/>
          <p:cNvSpPr txBox="1">
            <a:spLocks noGrp="1"/>
          </p:cNvSpPr>
          <p:nvPr>
            <p:ph type="ctrTitle"/>
          </p:nvPr>
        </p:nvSpPr>
        <p:spPr>
          <a:xfrm>
            <a:off x="770574" y="682175"/>
            <a:ext cx="3220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Snippet of the backtracking class</a:t>
            </a:r>
            <a:endParaRPr sz="1800"/>
          </a:p>
        </p:txBody>
      </p:sp>
      <p:pic>
        <p:nvPicPr>
          <p:cNvPr id="435" name="Google Shape;435;p20"/>
          <p:cNvPicPr preferRelativeResize="0"/>
          <p:nvPr/>
        </p:nvPicPr>
        <p:blipFill>
          <a:blip r:embed="rId3">
            <a:alphaModFix/>
          </a:blip>
          <a:stretch>
            <a:fillRect/>
          </a:stretch>
        </p:blipFill>
        <p:spPr>
          <a:xfrm>
            <a:off x="735313" y="1259975"/>
            <a:ext cx="7673376" cy="37224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1"/>
          <p:cNvSpPr txBox="1">
            <a:spLocks noGrp="1"/>
          </p:cNvSpPr>
          <p:nvPr>
            <p:ph type="ctrTitle"/>
          </p:nvPr>
        </p:nvSpPr>
        <p:spPr>
          <a:xfrm flipH="1">
            <a:off x="770575" y="4684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RECURSIVE-DESCENT PARSER</a:t>
            </a:r>
            <a:endParaRPr/>
          </a:p>
        </p:txBody>
      </p:sp>
      <p:sp>
        <p:nvSpPr>
          <p:cNvPr id="441" name="Google Shape;441;p21"/>
          <p:cNvSpPr txBox="1">
            <a:spLocks noGrp="1"/>
          </p:cNvSpPr>
          <p:nvPr>
            <p:ph type="ctrTitle"/>
          </p:nvPr>
        </p:nvSpPr>
        <p:spPr>
          <a:xfrm>
            <a:off x="770576" y="682175"/>
            <a:ext cx="7793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Call backtracking when the input does not match production. Use separate stacks.</a:t>
            </a:r>
            <a:endParaRPr sz="1800"/>
          </a:p>
        </p:txBody>
      </p:sp>
      <p:pic>
        <p:nvPicPr>
          <p:cNvPr id="442" name="Google Shape;442;p21"/>
          <p:cNvPicPr preferRelativeResize="0"/>
          <p:nvPr/>
        </p:nvPicPr>
        <p:blipFill rotWithShape="1">
          <a:blip r:embed="rId3">
            <a:alphaModFix/>
          </a:blip>
          <a:srcRect l="5829"/>
          <a:stretch/>
        </p:blipFill>
        <p:spPr>
          <a:xfrm>
            <a:off x="497575" y="1259975"/>
            <a:ext cx="5713276" cy="3772726"/>
          </a:xfrm>
          <a:prstGeom prst="rect">
            <a:avLst/>
          </a:prstGeom>
          <a:noFill/>
          <a:ln>
            <a:noFill/>
          </a:ln>
        </p:spPr>
      </p:pic>
      <p:pic>
        <p:nvPicPr>
          <p:cNvPr id="443" name="Google Shape;443;p21"/>
          <p:cNvPicPr preferRelativeResize="0"/>
          <p:nvPr/>
        </p:nvPicPr>
        <p:blipFill rotWithShape="1">
          <a:blip r:embed="rId4">
            <a:alphaModFix/>
          </a:blip>
          <a:srcRect r="38015"/>
          <a:stretch/>
        </p:blipFill>
        <p:spPr>
          <a:xfrm>
            <a:off x="4265400" y="2065250"/>
            <a:ext cx="4658276" cy="2162175"/>
          </a:xfrm>
          <a:prstGeom prst="rect">
            <a:avLst/>
          </a:prstGeom>
          <a:noFill/>
          <a:ln w="9525" cap="flat" cmpd="sng">
            <a:solidFill>
              <a:srgbClr val="FFFFFF"/>
            </a:solidFill>
            <a:prstDash val="solid"/>
            <a:round/>
            <a:headEnd type="none" w="sm" len="sm"/>
            <a:tailEnd type="none" w="sm" len="sm"/>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22"/>
          <p:cNvSpPr txBox="1">
            <a:spLocks noGrp="1"/>
          </p:cNvSpPr>
          <p:nvPr>
            <p:ph type="ctrTitle"/>
          </p:nvPr>
        </p:nvSpPr>
        <p:spPr>
          <a:xfrm>
            <a:off x="266501" y="468450"/>
            <a:ext cx="8095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PARSING ERRORS</a:t>
            </a:r>
            <a:endParaRPr/>
          </a:p>
        </p:txBody>
      </p:sp>
      <p:cxnSp>
        <p:nvCxnSpPr>
          <p:cNvPr id="449" name="Google Shape;449;p22"/>
          <p:cNvCxnSpPr/>
          <p:nvPr/>
        </p:nvCxnSpPr>
        <p:spPr>
          <a:xfrm>
            <a:off x="1988275" y="1487875"/>
            <a:ext cx="4131600" cy="0"/>
          </a:xfrm>
          <a:prstGeom prst="straightConnector1">
            <a:avLst/>
          </a:prstGeom>
          <a:noFill/>
          <a:ln w="19050" cap="flat" cmpd="sng">
            <a:solidFill>
              <a:schemeClr val="dk2"/>
            </a:solidFill>
            <a:prstDash val="solid"/>
            <a:round/>
            <a:headEnd type="none" w="med" len="med"/>
            <a:tailEnd type="none" w="med" len="med"/>
          </a:ln>
        </p:spPr>
      </p:cxnSp>
      <p:sp>
        <p:nvSpPr>
          <p:cNvPr id="450" name="Google Shape;450;p22"/>
          <p:cNvSpPr txBox="1">
            <a:spLocks noGrp="1"/>
          </p:cNvSpPr>
          <p:nvPr>
            <p:ph type="ctrTitle"/>
          </p:nvPr>
        </p:nvSpPr>
        <p:spPr>
          <a:xfrm>
            <a:off x="1988275" y="890275"/>
            <a:ext cx="373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How do you recover from parsing errors?</a:t>
            </a:r>
            <a:endParaRPr sz="1800"/>
          </a:p>
        </p:txBody>
      </p:sp>
      <p:sp>
        <p:nvSpPr>
          <p:cNvPr id="451" name="Google Shape;451;p22"/>
          <p:cNvSpPr txBox="1">
            <a:spLocks noGrp="1"/>
          </p:cNvSpPr>
          <p:nvPr>
            <p:ph type="subTitle" idx="4294967295"/>
          </p:nvPr>
        </p:nvSpPr>
        <p:spPr>
          <a:xfrm>
            <a:off x="1988275" y="1596025"/>
            <a:ext cx="6373800" cy="15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The type of error recovery that this test case requires is the “panic mode” recovery. When an invalid token placement or symbol is found, the parser prints this to the output and ignores the preceding tokens until a delimiter (in this case a new line) is detected. </a:t>
            </a:r>
            <a:endParaRPr/>
          </a:p>
        </p:txBody>
      </p:sp>
      <p:sp>
        <p:nvSpPr>
          <p:cNvPr id="452" name="Google Shape;452;p22"/>
          <p:cNvSpPr txBox="1">
            <a:spLocks noGrp="1"/>
          </p:cNvSpPr>
          <p:nvPr>
            <p:ph type="subTitle" idx="4294967295"/>
          </p:nvPr>
        </p:nvSpPr>
        <p:spPr>
          <a:xfrm>
            <a:off x="2902675" y="3272425"/>
            <a:ext cx="5872200" cy="15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600"/>
              <a:t>For an incorrect sequence, a boolean noRule is checked after backtracking all possible productions. Since the scanner class feeds the parser class per line, the parser will simply get the offending token, then disregards the rest of the input. The succeeding lines will not be affected as this is a new function call to the Parser class.</a:t>
            </a:r>
            <a:endParaRPr sz="1600"/>
          </a:p>
        </p:txBody>
      </p:sp>
      <p:grpSp>
        <p:nvGrpSpPr>
          <p:cNvPr id="453" name="Google Shape;453;p22"/>
          <p:cNvGrpSpPr/>
          <p:nvPr/>
        </p:nvGrpSpPr>
        <p:grpSpPr>
          <a:xfrm>
            <a:off x="626520" y="1180272"/>
            <a:ext cx="952549" cy="954168"/>
            <a:chOff x="626520" y="1180272"/>
            <a:chExt cx="952549" cy="954168"/>
          </a:xfrm>
        </p:grpSpPr>
        <p:grpSp>
          <p:nvGrpSpPr>
            <p:cNvPr id="454" name="Google Shape;454;p22"/>
            <p:cNvGrpSpPr/>
            <p:nvPr/>
          </p:nvGrpSpPr>
          <p:grpSpPr>
            <a:xfrm>
              <a:off x="626520" y="1180272"/>
              <a:ext cx="952549" cy="954168"/>
              <a:chOff x="917250" y="2165250"/>
              <a:chExt cx="980695" cy="982361"/>
            </a:xfrm>
          </p:grpSpPr>
          <p:sp>
            <p:nvSpPr>
              <p:cNvPr id="455" name="Google Shape;455;p22"/>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rgbClr val="FFA73B"/>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22"/>
            <p:cNvSpPr/>
            <p:nvPr/>
          </p:nvSpPr>
          <p:spPr>
            <a:xfrm>
              <a:off x="925505" y="14805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pic>
        <p:nvPicPr>
          <p:cNvPr id="462" name="Google Shape;462;p23"/>
          <p:cNvPicPr preferRelativeResize="0"/>
          <p:nvPr/>
        </p:nvPicPr>
        <p:blipFill>
          <a:blip r:embed="rId3">
            <a:alphaModFix/>
          </a:blip>
          <a:stretch>
            <a:fillRect/>
          </a:stretch>
        </p:blipFill>
        <p:spPr>
          <a:xfrm>
            <a:off x="734925" y="1091763"/>
            <a:ext cx="5276850" cy="1628775"/>
          </a:xfrm>
          <a:prstGeom prst="rect">
            <a:avLst/>
          </a:prstGeom>
          <a:noFill/>
          <a:ln>
            <a:noFill/>
          </a:ln>
        </p:spPr>
      </p:pic>
      <p:sp>
        <p:nvSpPr>
          <p:cNvPr id="463" name="Google Shape;463;p23"/>
          <p:cNvSpPr txBox="1">
            <a:spLocks noGrp="1"/>
          </p:cNvSpPr>
          <p:nvPr>
            <p:ph type="ctrTitle"/>
          </p:nvPr>
        </p:nvSpPr>
        <p:spPr>
          <a:xfrm flipH="1">
            <a:off x="618175" y="2398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PARSING ERROR RECOVERY</a:t>
            </a:r>
            <a:endParaRPr/>
          </a:p>
        </p:txBody>
      </p:sp>
      <p:sp>
        <p:nvSpPr>
          <p:cNvPr id="464" name="Google Shape;464;p23"/>
          <p:cNvSpPr txBox="1">
            <a:spLocks noGrp="1"/>
          </p:cNvSpPr>
          <p:nvPr>
            <p:ph type="ctrTitle"/>
          </p:nvPr>
        </p:nvSpPr>
        <p:spPr>
          <a:xfrm>
            <a:off x="658725" y="419600"/>
            <a:ext cx="6019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Break loop once an error occurs. Print the offending token.  </a:t>
            </a:r>
            <a:endParaRPr sz="1800"/>
          </a:p>
        </p:txBody>
      </p:sp>
      <p:pic>
        <p:nvPicPr>
          <p:cNvPr id="465" name="Google Shape;465;p23"/>
          <p:cNvPicPr preferRelativeResize="0"/>
          <p:nvPr/>
        </p:nvPicPr>
        <p:blipFill>
          <a:blip r:embed="rId4">
            <a:alphaModFix/>
          </a:blip>
          <a:stretch>
            <a:fillRect/>
          </a:stretch>
        </p:blipFill>
        <p:spPr>
          <a:xfrm>
            <a:off x="2680775" y="2253875"/>
            <a:ext cx="6176224" cy="2493025"/>
          </a:xfrm>
          <a:prstGeom prst="rect">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0"/>
          <p:cNvSpPr txBox="1">
            <a:spLocks noGrp="1"/>
          </p:cNvSpPr>
          <p:nvPr>
            <p:ph type="ctrTitle"/>
          </p:nvPr>
        </p:nvSpPr>
        <p:spPr>
          <a:xfrm>
            <a:off x="266501" y="392250"/>
            <a:ext cx="8095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	READING THE TEXT INPUT</a:t>
            </a:r>
            <a:endParaRPr/>
          </a:p>
        </p:txBody>
      </p:sp>
      <p:cxnSp>
        <p:nvCxnSpPr>
          <p:cNvPr id="344" name="Google Shape;344;p10"/>
          <p:cNvCxnSpPr/>
          <p:nvPr/>
        </p:nvCxnSpPr>
        <p:spPr>
          <a:xfrm>
            <a:off x="1988275" y="1487875"/>
            <a:ext cx="4131600" cy="0"/>
          </a:xfrm>
          <a:prstGeom prst="straightConnector1">
            <a:avLst/>
          </a:prstGeom>
          <a:noFill/>
          <a:ln w="19050" cap="flat" cmpd="sng">
            <a:solidFill>
              <a:schemeClr val="dk2"/>
            </a:solidFill>
            <a:prstDash val="solid"/>
            <a:round/>
            <a:headEnd type="none" w="med" len="med"/>
            <a:tailEnd type="none" w="med" len="med"/>
          </a:ln>
        </p:spPr>
      </p:cxnSp>
      <p:sp>
        <p:nvSpPr>
          <p:cNvPr id="345" name="Google Shape;345;p10"/>
          <p:cNvSpPr txBox="1">
            <a:spLocks noGrp="1"/>
          </p:cNvSpPr>
          <p:nvPr>
            <p:ph type="ctrTitle"/>
          </p:nvPr>
        </p:nvSpPr>
        <p:spPr>
          <a:xfrm>
            <a:off x="1988275" y="890275"/>
            <a:ext cx="33594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How do you detect terminal symbols?</a:t>
            </a:r>
            <a:endParaRPr sz="1800"/>
          </a:p>
        </p:txBody>
      </p:sp>
      <p:sp>
        <p:nvSpPr>
          <p:cNvPr id="346" name="Google Shape;346;p10"/>
          <p:cNvSpPr txBox="1">
            <a:spLocks noGrp="1"/>
          </p:cNvSpPr>
          <p:nvPr>
            <p:ph type="subTitle" idx="4294967295"/>
          </p:nvPr>
        </p:nvSpPr>
        <p:spPr>
          <a:xfrm>
            <a:off x="1988275" y="1596025"/>
            <a:ext cx="6373800" cy="156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The text input is first read by the lexical analyzer, which creates token classes for each number, symbol, or invalid token (these are the terminal symbols). </a:t>
            </a:r>
            <a:endParaRPr/>
          </a:p>
          <a:p>
            <a:pPr marL="0" lvl="0" indent="0" algn="l" rtl="0">
              <a:spcBef>
                <a:spcPts val="1600"/>
              </a:spcBef>
              <a:spcAft>
                <a:spcPts val="1600"/>
              </a:spcAft>
              <a:buNone/>
            </a:pPr>
            <a:r>
              <a:rPr lang="es"/>
              <a:t>Once the tokenList is created, the program passes this onto the parser per line, to enable error recovery. </a:t>
            </a:r>
            <a:endParaRPr/>
          </a:p>
        </p:txBody>
      </p:sp>
      <p:sp>
        <p:nvSpPr>
          <p:cNvPr id="347" name="Google Shape;347;p10"/>
          <p:cNvSpPr txBox="1">
            <a:spLocks noGrp="1"/>
          </p:cNvSpPr>
          <p:nvPr>
            <p:ph type="subTitle" idx="4294967295"/>
          </p:nvPr>
        </p:nvSpPr>
        <p:spPr>
          <a:xfrm>
            <a:off x="3055075" y="3729625"/>
            <a:ext cx="5496900" cy="1086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The parser then determines whether the sequence of tokens is valid or not, by matching the input with the grammar file. </a:t>
            </a:r>
            <a:endParaRPr/>
          </a:p>
        </p:txBody>
      </p:sp>
      <p:grpSp>
        <p:nvGrpSpPr>
          <p:cNvPr id="348" name="Google Shape;348;p10"/>
          <p:cNvGrpSpPr/>
          <p:nvPr/>
        </p:nvGrpSpPr>
        <p:grpSpPr>
          <a:xfrm>
            <a:off x="612450" y="1166175"/>
            <a:ext cx="980695" cy="982361"/>
            <a:chOff x="612450" y="1166175"/>
            <a:chExt cx="980695" cy="982361"/>
          </a:xfrm>
        </p:grpSpPr>
        <p:sp>
          <p:nvSpPr>
            <p:cNvPr id="349" name="Google Shape;349;p10"/>
            <p:cNvSpPr/>
            <p:nvPr/>
          </p:nvSpPr>
          <p:spPr>
            <a:xfrm>
              <a:off x="612450" y="1166175"/>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0"/>
            <p:cNvSpPr/>
            <p:nvPr/>
          </p:nvSpPr>
          <p:spPr>
            <a:xfrm>
              <a:off x="732215" y="1286150"/>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rgbClr val="018790"/>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 name="Google Shape;351;p10"/>
            <p:cNvGrpSpPr/>
            <p:nvPr/>
          </p:nvGrpSpPr>
          <p:grpSpPr>
            <a:xfrm>
              <a:off x="909355" y="1437068"/>
              <a:ext cx="372605" cy="369937"/>
              <a:chOff x="-37385100" y="3949908"/>
              <a:chExt cx="321350" cy="318225"/>
            </a:xfrm>
          </p:grpSpPr>
          <p:sp>
            <p:nvSpPr>
              <p:cNvPr id="352" name="Google Shape;352;p1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3" name="Google Shape;353;p1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358" name="Google Shape;358;p11"/>
          <p:cNvPicPr preferRelativeResize="0"/>
          <p:nvPr/>
        </p:nvPicPr>
        <p:blipFill rotWithShape="1">
          <a:blip r:embed="rId3">
            <a:alphaModFix/>
          </a:blip>
          <a:srcRect r="23925"/>
          <a:stretch/>
        </p:blipFill>
        <p:spPr>
          <a:xfrm>
            <a:off x="694375" y="1031375"/>
            <a:ext cx="7661001" cy="3925675"/>
          </a:xfrm>
          <a:prstGeom prst="rect">
            <a:avLst/>
          </a:prstGeom>
          <a:noFill/>
          <a:ln>
            <a:noFill/>
          </a:ln>
        </p:spPr>
      </p:pic>
      <p:sp>
        <p:nvSpPr>
          <p:cNvPr id="359" name="Google Shape;359;p11"/>
          <p:cNvSpPr txBox="1">
            <a:spLocks noGrp="1"/>
          </p:cNvSpPr>
          <p:nvPr>
            <p:ph type="ctrTitle"/>
          </p:nvPr>
        </p:nvSpPr>
        <p:spPr>
          <a:xfrm flipH="1">
            <a:off x="618175" y="2398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DETECTING TERMINAL SYMBOLS</a:t>
            </a:r>
            <a:endParaRPr/>
          </a:p>
        </p:txBody>
      </p:sp>
      <p:sp>
        <p:nvSpPr>
          <p:cNvPr id="360" name="Google Shape;360;p11"/>
          <p:cNvSpPr txBox="1">
            <a:spLocks noGrp="1"/>
          </p:cNvSpPr>
          <p:nvPr>
            <p:ph type="ctrTitle"/>
          </p:nvPr>
        </p:nvSpPr>
        <p:spPr>
          <a:xfrm>
            <a:off x="618173" y="453575"/>
            <a:ext cx="5300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Reading the input text file</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12"/>
          <p:cNvSpPr txBox="1">
            <a:spLocks noGrp="1"/>
          </p:cNvSpPr>
          <p:nvPr>
            <p:ph type="ctrTitle"/>
          </p:nvPr>
        </p:nvSpPr>
        <p:spPr>
          <a:xfrm flipH="1">
            <a:off x="618175" y="2398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DETECTING TERMINAL SYMBOLS</a:t>
            </a:r>
            <a:endParaRPr/>
          </a:p>
        </p:txBody>
      </p:sp>
      <p:sp>
        <p:nvSpPr>
          <p:cNvPr id="366" name="Google Shape;366;p12"/>
          <p:cNvSpPr txBox="1">
            <a:spLocks noGrp="1"/>
          </p:cNvSpPr>
          <p:nvPr>
            <p:ph type="ctrTitle"/>
          </p:nvPr>
        </p:nvSpPr>
        <p:spPr>
          <a:xfrm>
            <a:off x="618175" y="453575"/>
            <a:ext cx="6106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DFA and tokenization process / </a:t>
            </a:r>
            <a:r>
              <a:rPr lang="es" sz="1800">
                <a:solidFill>
                  <a:schemeClr val="lt1"/>
                </a:solidFill>
              </a:rPr>
              <a:t>using these tokens in Main class</a:t>
            </a:r>
            <a:r>
              <a:rPr lang="es" sz="1800"/>
              <a:t> </a:t>
            </a:r>
            <a:endParaRPr sz="1800"/>
          </a:p>
        </p:txBody>
      </p:sp>
      <p:pic>
        <p:nvPicPr>
          <p:cNvPr id="367" name="Google Shape;367;p12"/>
          <p:cNvPicPr preferRelativeResize="0"/>
          <p:nvPr/>
        </p:nvPicPr>
        <p:blipFill>
          <a:blip r:embed="rId3">
            <a:alphaModFix/>
          </a:blip>
          <a:stretch>
            <a:fillRect/>
          </a:stretch>
        </p:blipFill>
        <p:spPr>
          <a:xfrm>
            <a:off x="767200" y="955175"/>
            <a:ext cx="5957851" cy="4046450"/>
          </a:xfrm>
          <a:prstGeom prst="rect">
            <a:avLst/>
          </a:prstGeom>
          <a:noFill/>
          <a:ln>
            <a:noFill/>
          </a:ln>
        </p:spPr>
      </p:pic>
      <p:pic>
        <p:nvPicPr>
          <p:cNvPr id="368" name="Google Shape;368;p12"/>
          <p:cNvPicPr preferRelativeResize="0"/>
          <p:nvPr/>
        </p:nvPicPr>
        <p:blipFill>
          <a:blip r:embed="rId4">
            <a:alphaModFix/>
          </a:blip>
          <a:stretch>
            <a:fillRect/>
          </a:stretch>
        </p:blipFill>
        <p:spPr>
          <a:xfrm>
            <a:off x="3960575" y="1259300"/>
            <a:ext cx="4871524" cy="3124500"/>
          </a:xfrm>
          <a:prstGeom prst="rect">
            <a:avLst/>
          </a:prstGeom>
          <a:noFill/>
          <a:ln w="9525" cap="flat" cmpd="sng">
            <a:solidFill>
              <a:srgbClr val="FFFFFF"/>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13"/>
          <p:cNvSpPr txBox="1">
            <a:spLocks noGrp="1"/>
          </p:cNvSpPr>
          <p:nvPr>
            <p:ph type="ctrTitle"/>
          </p:nvPr>
        </p:nvSpPr>
        <p:spPr>
          <a:xfrm flipH="1">
            <a:off x="618175" y="2398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DETECTING TERMINAL SYMBOLS</a:t>
            </a:r>
            <a:endParaRPr/>
          </a:p>
        </p:txBody>
      </p:sp>
      <p:sp>
        <p:nvSpPr>
          <p:cNvPr id="374" name="Google Shape;374;p13"/>
          <p:cNvSpPr txBox="1">
            <a:spLocks noGrp="1"/>
          </p:cNvSpPr>
          <p:nvPr>
            <p:ph type="ctrTitle"/>
          </p:nvPr>
        </p:nvSpPr>
        <p:spPr>
          <a:xfrm>
            <a:off x="618173" y="453575"/>
            <a:ext cx="5300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Lexical Analyzer / Scanner class snippet for creating tokens</a:t>
            </a:r>
            <a:endParaRPr sz="1800"/>
          </a:p>
        </p:txBody>
      </p:sp>
      <p:pic>
        <p:nvPicPr>
          <p:cNvPr id="375" name="Google Shape;375;p13"/>
          <p:cNvPicPr preferRelativeResize="0"/>
          <p:nvPr/>
        </p:nvPicPr>
        <p:blipFill rotWithShape="1">
          <a:blip r:embed="rId3">
            <a:alphaModFix/>
          </a:blip>
          <a:srcRect r="9779"/>
          <a:stretch/>
        </p:blipFill>
        <p:spPr>
          <a:xfrm>
            <a:off x="1748013" y="957025"/>
            <a:ext cx="5647975" cy="39979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14"/>
          <p:cNvSpPr txBox="1">
            <a:spLocks noGrp="1"/>
          </p:cNvSpPr>
          <p:nvPr>
            <p:ph type="ctrTitle"/>
          </p:nvPr>
        </p:nvSpPr>
        <p:spPr>
          <a:xfrm>
            <a:off x="266501" y="468450"/>
            <a:ext cx="8095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GRAMMAR RULES</a:t>
            </a:r>
            <a:endParaRPr/>
          </a:p>
        </p:txBody>
      </p:sp>
      <p:cxnSp>
        <p:nvCxnSpPr>
          <p:cNvPr id="381" name="Google Shape;381;p14"/>
          <p:cNvCxnSpPr/>
          <p:nvPr/>
        </p:nvCxnSpPr>
        <p:spPr>
          <a:xfrm>
            <a:off x="1988275" y="1487875"/>
            <a:ext cx="4131600" cy="0"/>
          </a:xfrm>
          <a:prstGeom prst="straightConnector1">
            <a:avLst/>
          </a:prstGeom>
          <a:noFill/>
          <a:ln w="19050" cap="flat" cmpd="sng">
            <a:solidFill>
              <a:schemeClr val="dk2"/>
            </a:solidFill>
            <a:prstDash val="solid"/>
            <a:round/>
            <a:headEnd type="none" w="med" len="med"/>
            <a:tailEnd type="none" w="med" len="med"/>
          </a:ln>
        </p:spPr>
      </p:cxnSp>
      <p:sp>
        <p:nvSpPr>
          <p:cNvPr id="382" name="Google Shape;382;p14"/>
          <p:cNvSpPr txBox="1">
            <a:spLocks noGrp="1"/>
          </p:cNvSpPr>
          <p:nvPr>
            <p:ph type="ctrTitle"/>
          </p:nvPr>
        </p:nvSpPr>
        <p:spPr>
          <a:xfrm>
            <a:off x="1988275" y="890275"/>
            <a:ext cx="33594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800"/>
              <a:t>How do you read your grammar file?</a:t>
            </a:r>
            <a:endParaRPr sz="1800"/>
          </a:p>
        </p:txBody>
      </p:sp>
      <p:sp>
        <p:nvSpPr>
          <p:cNvPr id="383" name="Google Shape;383;p14"/>
          <p:cNvSpPr txBox="1">
            <a:spLocks noGrp="1"/>
          </p:cNvSpPr>
          <p:nvPr>
            <p:ph type="subTitle" idx="4294967295"/>
          </p:nvPr>
        </p:nvSpPr>
        <p:spPr>
          <a:xfrm>
            <a:off x="1988275" y="1596025"/>
            <a:ext cx="6373800" cy="156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The grammar rules are read through a text file “grammar.txt”. Here, the LHS and RHS is separated by the colon symbol ( : ). The RHS is structured as a list of Strings, as a non-terminal can have multiple productions, separated by the | symbol.  </a:t>
            </a:r>
            <a:endParaRPr/>
          </a:p>
        </p:txBody>
      </p:sp>
      <p:sp>
        <p:nvSpPr>
          <p:cNvPr id="384" name="Google Shape;384;p14"/>
          <p:cNvSpPr txBox="1">
            <a:spLocks noGrp="1"/>
          </p:cNvSpPr>
          <p:nvPr>
            <p:ph type="subTitle" idx="4294967295"/>
          </p:nvPr>
        </p:nvSpPr>
        <p:spPr>
          <a:xfrm>
            <a:off x="3055075" y="3424825"/>
            <a:ext cx="5496900" cy="1086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a:t>Each non-terminal will be saved as their own “Rule” class, which will then be called by the parser by using a HashMap. The label or key for this hashmap is the LHS of the production.  </a:t>
            </a:r>
            <a:endParaRPr/>
          </a:p>
        </p:txBody>
      </p:sp>
      <p:grpSp>
        <p:nvGrpSpPr>
          <p:cNvPr id="385" name="Google Shape;385;p14"/>
          <p:cNvGrpSpPr/>
          <p:nvPr/>
        </p:nvGrpSpPr>
        <p:grpSpPr>
          <a:xfrm>
            <a:off x="612450" y="1166175"/>
            <a:ext cx="980695" cy="982361"/>
            <a:chOff x="917250" y="2165250"/>
            <a:chExt cx="980695" cy="982361"/>
          </a:xfrm>
        </p:grpSpPr>
        <p:sp>
          <p:nvSpPr>
            <p:cNvPr id="386" name="Google Shape;386;p14"/>
            <p:cNvSpPr/>
            <p:nvPr/>
          </p:nvSpPr>
          <p:spPr>
            <a:xfrm>
              <a:off x="917250" y="2165250"/>
              <a:ext cx="980695" cy="982361"/>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4"/>
            <p:cNvSpPr/>
            <p:nvPr/>
          </p:nvSpPr>
          <p:spPr>
            <a:xfrm>
              <a:off x="1037015" y="2285225"/>
              <a:ext cx="741167" cy="742427"/>
            </a:xfrm>
            <a:custGeom>
              <a:avLst/>
              <a:gdLst/>
              <a:ahLst/>
              <a:cxnLst/>
              <a:rect l="l" t="t" r="r" b="b"/>
              <a:pathLst>
                <a:path w="14713" h="14738" extrusionOk="0">
                  <a:moveTo>
                    <a:pt x="7419" y="1"/>
                  </a:moveTo>
                  <a:cubicBezTo>
                    <a:pt x="3334" y="1"/>
                    <a:pt x="0" y="3359"/>
                    <a:pt x="0" y="7420"/>
                  </a:cubicBezTo>
                  <a:cubicBezTo>
                    <a:pt x="0" y="11505"/>
                    <a:pt x="3334" y="14738"/>
                    <a:pt x="7419" y="14738"/>
                  </a:cubicBezTo>
                  <a:cubicBezTo>
                    <a:pt x="11479" y="14738"/>
                    <a:pt x="14712" y="11505"/>
                    <a:pt x="14712" y="7420"/>
                  </a:cubicBezTo>
                  <a:cubicBezTo>
                    <a:pt x="14712" y="3359"/>
                    <a:pt x="11479" y="1"/>
                    <a:pt x="7419" y="1"/>
                  </a:cubicBezTo>
                  <a:close/>
                </a:path>
              </a:pathLst>
            </a:custGeom>
            <a:solidFill>
              <a:schemeClr val="accent4"/>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4"/>
          <p:cNvGrpSpPr/>
          <p:nvPr/>
        </p:nvGrpSpPr>
        <p:grpSpPr>
          <a:xfrm>
            <a:off x="917352" y="1488474"/>
            <a:ext cx="370879" cy="337755"/>
            <a:chOff x="-40378075" y="3267450"/>
            <a:chExt cx="317425" cy="289075"/>
          </a:xfrm>
        </p:grpSpPr>
        <p:sp>
          <p:nvSpPr>
            <p:cNvPr id="389" name="Google Shape;389;p14"/>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4"/>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4"/>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15"/>
          <p:cNvSpPr txBox="1">
            <a:spLocks noGrp="1"/>
          </p:cNvSpPr>
          <p:nvPr>
            <p:ph type="ctrTitle"/>
          </p:nvPr>
        </p:nvSpPr>
        <p:spPr>
          <a:xfrm flipH="1">
            <a:off x="618175" y="2398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READING THE GRAMMAR FILE</a:t>
            </a:r>
            <a:endParaRPr/>
          </a:p>
        </p:txBody>
      </p:sp>
      <p:sp>
        <p:nvSpPr>
          <p:cNvPr id="398" name="Google Shape;398;p15"/>
          <p:cNvSpPr txBox="1">
            <a:spLocks noGrp="1"/>
          </p:cNvSpPr>
          <p:nvPr>
            <p:ph type="ctrTitle"/>
          </p:nvPr>
        </p:nvSpPr>
        <p:spPr>
          <a:xfrm>
            <a:off x="389575" y="453575"/>
            <a:ext cx="4904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1800"/>
              <a:t>Reading from the text file found inside the Main class</a:t>
            </a:r>
            <a:endParaRPr sz="1800"/>
          </a:p>
        </p:txBody>
      </p:sp>
      <p:pic>
        <p:nvPicPr>
          <p:cNvPr id="399" name="Google Shape;399;p15"/>
          <p:cNvPicPr preferRelativeResize="0"/>
          <p:nvPr/>
        </p:nvPicPr>
        <p:blipFill rotWithShape="1">
          <a:blip r:embed="rId3">
            <a:alphaModFix/>
          </a:blip>
          <a:srcRect r="24585"/>
          <a:stretch/>
        </p:blipFill>
        <p:spPr>
          <a:xfrm>
            <a:off x="1105975" y="1107575"/>
            <a:ext cx="6651900" cy="3752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16"/>
          <p:cNvSpPr txBox="1">
            <a:spLocks noGrp="1"/>
          </p:cNvSpPr>
          <p:nvPr>
            <p:ph type="ctrTitle"/>
          </p:nvPr>
        </p:nvSpPr>
        <p:spPr>
          <a:xfrm flipH="1">
            <a:off x="618175" y="239850"/>
            <a:ext cx="7322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CODE SNIPPET: READING THE GRAMMAR FILE</a:t>
            </a:r>
            <a:endParaRPr/>
          </a:p>
        </p:txBody>
      </p:sp>
      <p:sp>
        <p:nvSpPr>
          <p:cNvPr id="405" name="Google Shape;405;p16"/>
          <p:cNvSpPr txBox="1">
            <a:spLocks noGrp="1"/>
          </p:cNvSpPr>
          <p:nvPr>
            <p:ph type="ctrTitle"/>
          </p:nvPr>
        </p:nvSpPr>
        <p:spPr>
          <a:xfrm>
            <a:off x="541975" y="453575"/>
            <a:ext cx="78381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1800"/>
              <a:t>This class converts the grammar text file into usable Rule classes for the “rulesMap” HashMap</a:t>
            </a:r>
            <a:endParaRPr sz="1800"/>
          </a:p>
        </p:txBody>
      </p:sp>
      <p:pic>
        <p:nvPicPr>
          <p:cNvPr id="406" name="Google Shape;406;p16"/>
          <p:cNvPicPr preferRelativeResize="0"/>
          <p:nvPr/>
        </p:nvPicPr>
        <p:blipFill>
          <a:blip r:embed="rId3">
            <a:alphaModFix/>
          </a:blip>
          <a:stretch>
            <a:fillRect/>
          </a:stretch>
        </p:blipFill>
        <p:spPr>
          <a:xfrm>
            <a:off x="879163" y="1107575"/>
            <a:ext cx="7105532" cy="3807325"/>
          </a:xfrm>
          <a:prstGeom prst="rect">
            <a:avLst/>
          </a:prstGeom>
          <a:noFill/>
          <a:ln>
            <a:noFill/>
          </a:ln>
        </p:spPr>
      </p:pic>
      <p:pic>
        <p:nvPicPr>
          <p:cNvPr id="407" name="Google Shape;407;p16"/>
          <p:cNvPicPr preferRelativeResize="0"/>
          <p:nvPr/>
        </p:nvPicPr>
        <p:blipFill>
          <a:blip r:embed="rId4">
            <a:alphaModFix/>
          </a:blip>
          <a:stretch>
            <a:fillRect/>
          </a:stretch>
        </p:blipFill>
        <p:spPr>
          <a:xfrm>
            <a:off x="4837225" y="2479427"/>
            <a:ext cx="3942650" cy="1949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17"/>
          <p:cNvSpPr txBox="1">
            <a:spLocks noGrp="1"/>
          </p:cNvSpPr>
          <p:nvPr>
            <p:ph type="ctrTitle" idx="9"/>
          </p:nvPr>
        </p:nvSpPr>
        <p:spPr>
          <a:xfrm>
            <a:off x="114975" y="95500"/>
            <a:ext cx="3813900" cy="137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800">
                <a:solidFill>
                  <a:srgbClr val="F54132"/>
                </a:solidFill>
              </a:rPr>
              <a:t>IMPLEMENTATION OF RECURSIVE-DESCENT PARSER</a:t>
            </a:r>
            <a:endParaRPr sz="2800">
              <a:solidFill>
                <a:srgbClr val="F54132"/>
              </a:solidFill>
            </a:endParaRPr>
          </a:p>
        </p:txBody>
      </p:sp>
      <p:sp>
        <p:nvSpPr>
          <p:cNvPr id="413" name="Google Shape;413;p17"/>
          <p:cNvSpPr txBox="1">
            <a:spLocks noGrp="1"/>
          </p:cNvSpPr>
          <p:nvPr>
            <p:ph type="subTitle" idx="4294967295"/>
          </p:nvPr>
        </p:nvSpPr>
        <p:spPr>
          <a:xfrm>
            <a:off x="191175" y="1550800"/>
            <a:ext cx="3566100" cy="302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400"/>
              <a:t>The recursive-descent parser requires checking all the possible productions until the correct sequence is found. If there are no such combinations, this is considered an error. One important aspect of this parsing is the backtracking process, allowing the parser to go back and test another production of a non-terminal in the stack. </a:t>
            </a:r>
            <a:endParaRPr sz="1400"/>
          </a:p>
        </p:txBody>
      </p:sp>
      <p:sp>
        <p:nvSpPr>
          <p:cNvPr id="414" name="Google Shape;414;p17"/>
          <p:cNvSpPr txBox="1">
            <a:spLocks noGrp="1"/>
          </p:cNvSpPr>
          <p:nvPr>
            <p:ph type="subTitle" idx="4294967295"/>
          </p:nvPr>
        </p:nvSpPr>
        <p:spPr>
          <a:xfrm>
            <a:off x="4300700" y="1133075"/>
            <a:ext cx="4523700" cy="302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600"/>
              <a:t>I implemented this process by saving the previous input stack and production stack separately. When the input does not match a production, the current stacks will be overwritten to their previous versions, and a rule counter for the non-terminal is incremented to signify that the program should go to the next rule instead. If this counter reaches the total production count (last production), the parent non-terminal in the previous stack is read. This is done until a match is found, or until the history reaches the start state.</a:t>
            </a:r>
            <a:endParaRPr sz="1600"/>
          </a:p>
        </p:txBody>
      </p:sp>
    </p:spTree>
  </p:cSld>
  <p:clrMapOvr>
    <a:masterClrMapping/>
  </p:clrMapOvr>
</p:sld>
</file>

<file path=ppt/theme/theme1.xml><?xml version="1.0" encoding="utf-8"?>
<a:theme xmlns:a="http://schemas.openxmlformats.org/drawingml/2006/main" name="My Creative CV by slidesgo">
  <a:themeElements>
    <a:clrScheme name="Simple Light">
      <a:dk1>
        <a:srgbClr val="E9E6E1"/>
      </a:dk1>
      <a:lt1>
        <a:srgbClr val="434343"/>
      </a:lt1>
      <a:dk2>
        <a:srgbClr val="0C2E3A"/>
      </a:dk2>
      <a:lt2>
        <a:srgbClr val="018790"/>
      </a:lt2>
      <a:accent1>
        <a:srgbClr val="FFD497"/>
      </a:accent1>
      <a:accent2>
        <a:srgbClr val="1DCDC3"/>
      </a:accent2>
      <a:accent3>
        <a:srgbClr val="78001B"/>
      </a:accent3>
      <a:accent4>
        <a:srgbClr val="F5340B"/>
      </a:accent4>
      <a:accent5>
        <a:srgbClr val="FF823B"/>
      </a:accent5>
      <a:accent6>
        <a:srgbClr val="FFA73B"/>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643</Words>
  <Application>Microsoft Office PowerPoint</Application>
  <PresentationFormat>On-screen Show (16:9)</PresentationFormat>
  <Paragraphs>37</Paragraphs>
  <Slides>15</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Barlow Condensed Medium</vt:lpstr>
      <vt:lpstr>Arial</vt:lpstr>
      <vt:lpstr>Barlow Condensed SemiBold</vt:lpstr>
      <vt:lpstr>Arvo</vt:lpstr>
      <vt:lpstr>Fira Sans Extra Condensed Medium</vt:lpstr>
      <vt:lpstr>Barlow Condensed</vt:lpstr>
      <vt:lpstr>My Creative CV by slidesgo</vt:lpstr>
      <vt:lpstr>Ang, Jerald Edric D.     S12</vt:lpstr>
      <vt:lpstr> READING THE TEXT INPUT</vt:lpstr>
      <vt:lpstr>CODE SNIPPET: DETECTING TERMINAL SYMBOLS</vt:lpstr>
      <vt:lpstr>CODE SNIPPET: DETECTING TERMINAL SYMBOLS</vt:lpstr>
      <vt:lpstr>CODE SNIPPET: DETECTING TERMINAL SYMBOLS</vt:lpstr>
      <vt:lpstr>GRAMMAR RULES</vt:lpstr>
      <vt:lpstr>CODE SNIPPET: READING THE GRAMMAR FILE</vt:lpstr>
      <vt:lpstr>CODE SNIPPET: READING THE GRAMMAR FILE</vt:lpstr>
      <vt:lpstr>IMPLEMENTATION OF RECURSIVE-DESCENT PARSER</vt:lpstr>
      <vt:lpstr>CODE SNIPPET: RECURSIVE-DESCENT PARSER</vt:lpstr>
      <vt:lpstr>CODE SNIPPET: RECURSIVE-DESCENT PARSER</vt:lpstr>
      <vt:lpstr>CODE SNIPPET: RECURSIVE-DESCENT PARSER</vt:lpstr>
      <vt:lpstr>CODE SNIPPET: RECURSIVE-DESCENT PARSER</vt:lpstr>
      <vt:lpstr>PARSING ERRORS</vt:lpstr>
      <vt:lpstr>CODE SNIPPET: PARSING ERROR RECOVERY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Ang, Jerald Edric D.     S12</dc:title>
  <dc:creator>Jerald Edric</dc:creator>
  <cp:lastModifiedBy> </cp:lastModifiedBy>
  <cp:revision>2</cp:revision>
  <dcterms:modified xsi:type="dcterms:W3CDTF">2021-01-21T18:05:11Z</dcterms:modified>
</cp:coreProperties>
</file>